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73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70" r:id="rId17"/>
    <p:sldId id="269" r:id="rId18"/>
    <p:sldId id="277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Начисления земельного налога за земельные участки под многоквартирными домами (тыс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руб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.)</a:t>
            </a:r>
          </a:p>
        </c:rich>
      </c:tx>
      <c:layout>
        <c:manualLayout>
          <c:xMode val="edge"/>
          <c:yMode val="edge"/>
          <c:x val="0.10643726067927889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Начисления земельного налога за земельные участки под многоквартирными домами (тыс.руб.)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4239</c:v>
                </c:pt>
                <c:pt idx="1">
                  <c:v>4239</c:v>
                </c:pt>
                <c:pt idx="2">
                  <c:v>4239</c:v>
                </c:pt>
                <c:pt idx="3">
                  <c:v>5363</c:v>
                </c:pt>
              </c:numCache>
            </c:numRef>
          </c:val>
        </c:ser>
        <c:shape val="cylinder"/>
        <c:axId val="83295616"/>
        <c:axId val="50529408"/>
        <c:axId val="0"/>
      </c:bar3DChart>
      <c:catAx>
        <c:axId val="83295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529408"/>
        <c:crosses val="autoZero"/>
        <c:auto val="1"/>
        <c:lblAlgn val="ctr"/>
        <c:lblOffset val="100"/>
      </c:catAx>
      <c:valAx>
        <c:axId val="50529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29561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9"/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Количество заключенных договоров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аренды земельных 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участков под гаражными боксами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1.6724674269908729E-2"/>
          <c:y val="0.21089697298590759"/>
          <c:w val="0.89613354742193341"/>
          <c:h val="0.559435970789570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заключенных договоров земельных участков под гаражными боксами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до 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1502</c:v>
                </c:pt>
                <c:pt idx="1">
                  <c:v>1557</c:v>
                </c:pt>
                <c:pt idx="2">
                  <c:v>1612</c:v>
                </c:pt>
                <c:pt idx="3">
                  <c:v>1741</c:v>
                </c:pt>
                <c:pt idx="4">
                  <c:v>1805</c:v>
                </c:pt>
                <c:pt idx="5">
                  <c:v>1965</c:v>
                </c:pt>
                <c:pt idx="6">
                  <c:v>2221</c:v>
                </c:pt>
              </c:numCache>
            </c:numRef>
          </c:val>
        </c:ser>
        <c:marker val="1"/>
        <c:axId val="85729280"/>
        <c:axId val="85730816"/>
      </c:lineChart>
      <c:catAx>
        <c:axId val="85729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730816"/>
        <c:crosses val="autoZero"/>
        <c:auto val="1"/>
        <c:lblAlgn val="ctr"/>
        <c:lblOffset val="100"/>
      </c:catAx>
      <c:valAx>
        <c:axId val="85730816"/>
        <c:scaling>
          <c:orientation val="minMax"/>
        </c:scaling>
        <c:axPos val="r"/>
        <c:majorGridlines/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729280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Советы домов (кол-во)</c:v>
                </c:pt>
              </c:strCache>
            </c:strRef>
          </c:tx>
          <c:dLbls>
            <c:dLbl>
              <c:idx val="0"/>
              <c:layout>
                <c:manualLayout>
                  <c:x val="7.4073555623990969E-3"/>
                  <c:y val="-8.1250000000000003E-2"/>
                </c:manualLayout>
              </c:layout>
              <c:showVal val="1"/>
            </c:dLbl>
            <c:dLbl>
              <c:idx val="1"/>
              <c:layout>
                <c:manualLayout>
                  <c:x val="4.9382370415994E-3"/>
                  <c:y val="-0.171875"/>
                </c:manualLayout>
              </c:layout>
              <c:showVal val="1"/>
            </c:dLbl>
            <c:dLbl>
              <c:idx val="2"/>
              <c:layout>
                <c:manualLayout>
                  <c:x val="4.9382370415994477E-3"/>
                  <c:y val="-0.27812500000000007"/>
                </c:manualLayout>
              </c:layout>
              <c:showVal val="1"/>
            </c:dLbl>
            <c:dLbl>
              <c:idx val="3"/>
              <c:layout>
                <c:manualLayout>
                  <c:x val="4.9382370415994E-3"/>
                  <c:y val="-0.29375000000000001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27</c:v>
                </c:pt>
                <c:pt idx="2">
                  <c:v>44</c:v>
                </c:pt>
                <c:pt idx="3">
                  <c:v>51</c:v>
                </c:pt>
              </c:numCache>
            </c:numRef>
          </c:val>
        </c:ser>
        <c:shape val="pyramid"/>
        <c:axId val="123027456"/>
        <c:axId val="123028992"/>
        <c:axId val="0"/>
      </c:bar3DChart>
      <c:catAx>
        <c:axId val="123027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028992"/>
        <c:crosses val="autoZero"/>
        <c:auto val="1"/>
        <c:lblAlgn val="ctr"/>
        <c:lblOffset val="100"/>
      </c:catAx>
      <c:valAx>
        <c:axId val="123028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302745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669B8-1B71-495E-8B24-ACDB9EC4A361}" type="doc">
      <dgm:prSet loTypeId="urn:microsoft.com/office/officeart/2005/8/layout/l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1DF1993-DDFF-4281-83AE-0D0EC20603FE}">
      <dgm:prSet custT="1"/>
      <dgm:spPr/>
      <dgm:t>
        <a:bodyPr/>
        <a:lstStyle/>
        <a:p>
          <a:pPr rtl="0"/>
          <a:r>
            <a:rPr lang="ru-RU" sz="1800" b="1" dirty="0" smtClean="0"/>
            <a:t>ПРЕДСТАВИТЕЛЬНЫЙ ОРГАН МУНИЦИПАЛЬНОГО ОБРАЗОВАНИЯ</a:t>
          </a:r>
          <a:endParaRPr lang="ru-RU" sz="1800" b="1" dirty="0"/>
        </a:p>
      </dgm:t>
    </dgm:pt>
    <dgm:pt modelId="{CBCE39ED-0E0D-41BD-B035-23CF550F9558}" type="parTrans" cxnId="{BEBF2484-04B4-496F-9B7E-9C6EDD5F0D05}">
      <dgm:prSet/>
      <dgm:spPr/>
      <dgm:t>
        <a:bodyPr/>
        <a:lstStyle/>
        <a:p>
          <a:endParaRPr lang="ru-RU"/>
        </a:p>
      </dgm:t>
    </dgm:pt>
    <dgm:pt modelId="{8ADC0733-C4E2-46A0-B37A-CF744D7A79A9}" type="sibTrans" cxnId="{BEBF2484-04B4-496F-9B7E-9C6EDD5F0D05}">
      <dgm:prSet/>
      <dgm:spPr/>
      <dgm:t>
        <a:bodyPr/>
        <a:lstStyle/>
        <a:p>
          <a:endParaRPr lang="ru-RU"/>
        </a:p>
      </dgm:t>
    </dgm:pt>
    <dgm:pt modelId="{62DC5F21-09F7-4FBD-9904-C75970808B8F}">
      <dgm:prSet custT="1"/>
      <dgm:spPr/>
      <dgm:t>
        <a:bodyPr/>
        <a:lstStyle/>
        <a:p>
          <a:pPr rtl="0"/>
          <a:r>
            <a:rPr lang="ru-RU" sz="2400" dirty="0" smtClean="0"/>
            <a:t>избран на муниципальных выборах 13.09.2015 г.</a:t>
          </a:r>
          <a:endParaRPr lang="ru-RU" sz="2400" dirty="0"/>
        </a:p>
      </dgm:t>
    </dgm:pt>
    <dgm:pt modelId="{4E80C73F-07D0-498B-9B28-F8334B71DC05}" type="parTrans" cxnId="{7F96D2EF-ED47-42AA-ABF4-F031D9837B48}">
      <dgm:prSet/>
      <dgm:spPr/>
      <dgm:t>
        <a:bodyPr/>
        <a:lstStyle/>
        <a:p>
          <a:endParaRPr lang="ru-RU"/>
        </a:p>
      </dgm:t>
    </dgm:pt>
    <dgm:pt modelId="{3639446E-A191-457B-A164-5415BCA97ADC}" type="sibTrans" cxnId="{7F96D2EF-ED47-42AA-ABF4-F031D9837B48}">
      <dgm:prSet/>
      <dgm:spPr/>
      <dgm:t>
        <a:bodyPr/>
        <a:lstStyle/>
        <a:p>
          <a:endParaRPr lang="ru-RU"/>
        </a:p>
      </dgm:t>
    </dgm:pt>
    <dgm:pt modelId="{AAA2594C-BE8A-4B1C-B356-BD2114D164AA}">
      <dgm:prSet custT="1"/>
      <dgm:spPr/>
      <dgm:t>
        <a:bodyPr/>
        <a:lstStyle/>
        <a:p>
          <a:pPr rtl="0"/>
          <a:r>
            <a:rPr lang="ru-RU" sz="2400" dirty="0" smtClean="0"/>
            <a:t>15 депутатов, срок полномочий 5 лет</a:t>
          </a:r>
          <a:endParaRPr lang="ru-RU" sz="2400" dirty="0"/>
        </a:p>
      </dgm:t>
    </dgm:pt>
    <dgm:pt modelId="{D09B98D3-0F27-43B4-BED6-3DC6A841461A}" type="parTrans" cxnId="{03D234E6-283F-4986-B1BE-BBFF3B1D8C31}">
      <dgm:prSet/>
      <dgm:spPr/>
      <dgm:t>
        <a:bodyPr/>
        <a:lstStyle/>
        <a:p>
          <a:endParaRPr lang="ru-RU"/>
        </a:p>
      </dgm:t>
    </dgm:pt>
    <dgm:pt modelId="{2648EE6E-5731-4D27-8B94-D333D7557D89}" type="sibTrans" cxnId="{03D234E6-283F-4986-B1BE-BBFF3B1D8C31}">
      <dgm:prSet/>
      <dgm:spPr/>
      <dgm:t>
        <a:bodyPr/>
        <a:lstStyle/>
        <a:p>
          <a:endParaRPr lang="ru-RU"/>
        </a:p>
      </dgm:t>
    </dgm:pt>
    <dgm:pt modelId="{A7C3E7A1-26BB-4483-9EC3-419334174381}">
      <dgm:prSet custT="1"/>
      <dgm:spPr/>
      <dgm:t>
        <a:bodyPr/>
        <a:lstStyle/>
        <a:p>
          <a:pPr rtl="0"/>
          <a:r>
            <a:rPr lang="ru-RU" sz="2400" dirty="0" smtClean="0"/>
            <a:t>Председатель Совета депутатов избран из состава депутатов</a:t>
          </a:r>
          <a:endParaRPr lang="ru-RU" sz="2400" dirty="0"/>
        </a:p>
      </dgm:t>
    </dgm:pt>
    <dgm:pt modelId="{DD04CA6F-6594-449D-827C-FCCD911C9753}" type="parTrans" cxnId="{86A68C5E-9A8C-4A88-841A-E95E4D2AB7AC}">
      <dgm:prSet/>
      <dgm:spPr/>
      <dgm:t>
        <a:bodyPr/>
        <a:lstStyle/>
        <a:p>
          <a:endParaRPr lang="ru-RU"/>
        </a:p>
      </dgm:t>
    </dgm:pt>
    <dgm:pt modelId="{5E0ED2F7-CEAC-41C7-AB4B-4B5187CE219F}" type="sibTrans" cxnId="{86A68C5E-9A8C-4A88-841A-E95E4D2AB7AC}">
      <dgm:prSet/>
      <dgm:spPr/>
      <dgm:t>
        <a:bodyPr/>
        <a:lstStyle/>
        <a:p>
          <a:endParaRPr lang="ru-RU"/>
        </a:p>
      </dgm:t>
    </dgm:pt>
    <dgm:pt modelId="{8AE119EE-679A-4212-92EE-7A36CE0A9907}">
      <dgm:prSet/>
      <dgm:spPr/>
      <dgm:t>
        <a:bodyPr/>
        <a:lstStyle/>
        <a:p>
          <a:pPr rtl="0"/>
          <a:r>
            <a:rPr lang="ru-RU" dirty="0" smtClean="0"/>
            <a:t>На освобожденной основе в Совете работает 1 депутат в должности заместителя председателя Совета депутатов. </a:t>
          </a:r>
          <a:endParaRPr lang="ru-RU" dirty="0"/>
        </a:p>
      </dgm:t>
    </dgm:pt>
    <dgm:pt modelId="{E42F6108-0B51-4F2E-9D47-D90E691A3B10}" type="parTrans" cxnId="{71F17F71-C03C-4A63-B17C-FD397F28F89B}">
      <dgm:prSet/>
      <dgm:spPr/>
      <dgm:t>
        <a:bodyPr/>
        <a:lstStyle/>
        <a:p>
          <a:endParaRPr lang="ru-RU"/>
        </a:p>
      </dgm:t>
    </dgm:pt>
    <dgm:pt modelId="{EB29E0E3-50E3-4A3D-92F0-21A0D82E46B3}" type="sibTrans" cxnId="{71F17F71-C03C-4A63-B17C-FD397F28F89B}">
      <dgm:prSet/>
      <dgm:spPr/>
      <dgm:t>
        <a:bodyPr/>
        <a:lstStyle/>
        <a:p>
          <a:endParaRPr lang="ru-RU"/>
        </a:p>
      </dgm:t>
    </dgm:pt>
    <dgm:pt modelId="{5899DFA9-10B9-4185-A83C-B9C08624635E}">
      <dgm:prSet custT="1"/>
      <dgm:spPr/>
      <dgm:t>
        <a:bodyPr/>
        <a:lstStyle/>
        <a:p>
          <a:pPr rtl="0"/>
          <a:r>
            <a:rPr lang="ru-RU" sz="1800" dirty="0" smtClean="0"/>
            <a:t>Аппарат Совета состоит их 2-х специалистов</a:t>
          </a:r>
          <a:endParaRPr lang="ru-RU" sz="1800" dirty="0"/>
        </a:p>
      </dgm:t>
    </dgm:pt>
    <dgm:pt modelId="{2E32AEB3-ACB8-47D8-BE9A-7D59AF4BB0BA}" type="parTrans" cxnId="{417D18CF-B659-48DD-B27E-CB0D0C7740E9}">
      <dgm:prSet/>
      <dgm:spPr/>
      <dgm:t>
        <a:bodyPr/>
        <a:lstStyle/>
        <a:p>
          <a:endParaRPr lang="ru-RU"/>
        </a:p>
      </dgm:t>
    </dgm:pt>
    <dgm:pt modelId="{0DCCB29F-9170-43BD-B87A-8D7F1C2F83E8}" type="sibTrans" cxnId="{417D18CF-B659-48DD-B27E-CB0D0C7740E9}">
      <dgm:prSet/>
      <dgm:spPr/>
      <dgm:t>
        <a:bodyPr/>
        <a:lstStyle/>
        <a:p>
          <a:endParaRPr lang="ru-RU"/>
        </a:p>
      </dgm:t>
    </dgm:pt>
    <dgm:pt modelId="{790C109B-70D7-40FB-A642-03FCE2EA6A02}" type="pres">
      <dgm:prSet presAssocID="{156669B8-1B71-495E-8B24-ACDB9EC4A3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0B5356-0DCE-436C-BA42-B4AB6C6C9929}" type="pres">
      <dgm:prSet presAssocID="{F1DF1993-DDFF-4281-83AE-0D0EC20603FE}" presName="horFlow" presStyleCnt="0"/>
      <dgm:spPr/>
    </dgm:pt>
    <dgm:pt modelId="{75101EB6-2D9A-40FE-94B9-DCB6A382BC25}" type="pres">
      <dgm:prSet presAssocID="{F1DF1993-DDFF-4281-83AE-0D0EC20603FE}" presName="bigChev" presStyleLbl="node1" presStyleIdx="0" presStyleCnt="6" custScaleX="839814" custLinFactNeighborX="-195" custLinFactNeighborY="5682"/>
      <dgm:spPr/>
      <dgm:t>
        <a:bodyPr/>
        <a:lstStyle/>
        <a:p>
          <a:endParaRPr lang="ru-RU"/>
        </a:p>
      </dgm:t>
    </dgm:pt>
    <dgm:pt modelId="{F9390368-61A0-4D01-95D8-D287DA43956F}" type="pres">
      <dgm:prSet presAssocID="{F1DF1993-DDFF-4281-83AE-0D0EC20603FE}" presName="vSp" presStyleCnt="0"/>
      <dgm:spPr/>
    </dgm:pt>
    <dgm:pt modelId="{D9739CFB-29E1-46DA-AE52-FD2064FA3A14}" type="pres">
      <dgm:prSet presAssocID="{62DC5F21-09F7-4FBD-9904-C75970808B8F}" presName="horFlow" presStyleCnt="0"/>
      <dgm:spPr/>
    </dgm:pt>
    <dgm:pt modelId="{817244D3-BE2A-47F4-A044-12BB8A9D544E}" type="pres">
      <dgm:prSet presAssocID="{62DC5F21-09F7-4FBD-9904-C75970808B8F}" presName="bigChev" presStyleLbl="node1" presStyleIdx="1" presStyleCnt="6" custScaleX="839814"/>
      <dgm:spPr/>
      <dgm:t>
        <a:bodyPr/>
        <a:lstStyle/>
        <a:p>
          <a:endParaRPr lang="ru-RU"/>
        </a:p>
      </dgm:t>
    </dgm:pt>
    <dgm:pt modelId="{460CBD07-CA03-42D0-BDD9-1AE19DCBC9D5}" type="pres">
      <dgm:prSet presAssocID="{62DC5F21-09F7-4FBD-9904-C75970808B8F}" presName="vSp" presStyleCnt="0"/>
      <dgm:spPr/>
    </dgm:pt>
    <dgm:pt modelId="{4637429F-1E63-4732-9C7B-97C1D4C92073}" type="pres">
      <dgm:prSet presAssocID="{AAA2594C-BE8A-4B1C-B356-BD2114D164AA}" presName="horFlow" presStyleCnt="0"/>
      <dgm:spPr/>
    </dgm:pt>
    <dgm:pt modelId="{17B2C431-401E-494D-8E91-99248E38FC15}" type="pres">
      <dgm:prSet presAssocID="{AAA2594C-BE8A-4B1C-B356-BD2114D164AA}" presName="bigChev" presStyleLbl="node1" presStyleIdx="2" presStyleCnt="6" custScaleX="839814"/>
      <dgm:spPr/>
      <dgm:t>
        <a:bodyPr/>
        <a:lstStyle/>
        <a:p>
          <a:endParaRPr lang="ru-RU"/>
        </a:p>
      </dgm:t>
    </dgm:pt>
    <dgm:pt modelId="{FDC9AAA2-5185-432E-B4F9-B1919B612BF7}" type="pres">
      <dgm:prSet presAssocID="{AAA2594C-BE8A-4B1C-B356-BD2114D164AA}" presName="vSp" presStyleCnt="0"/>
      <dgm:spPr/>
    </dgm:pt>
    <dgm:pt modelId="{5E2DB0C5-224F-42A2-BE9A-E87531189B31}" type="pres">
      <dgm:prSet presAssocID="{A7C3E7A1-26BB-4483-9EC3-419334174381}" presName="horFlow" presStyleCnt="0"/>
      <dgm:spPr/>
    </dgm:pt>
    <dgm:pt modelId="{C70E5E36-F1FF-488C-8A08-153D956A2838}" type="pres">
      <dgm:prSet presAssocID="{A7C3E7A1-26BB-4483-9EC3-419334174381}" presName="bigChev" presStyleLbl="node1" presStyleIdx="3" presStyleCnt="6" custScaleX="839814"/>
      <dgm:spPr/>
      <dgm:t>
        <a:bodyPr/>
        <a:lstStyle/>
        <a:p>
          <a:endParaRPr lang="ru-RU"/>
        </a:p>
      </dgm:t>
    </dgm:pt>
    <dgm:pt modelId="{2D71BF7A-F44B-4FAF-94D4-BA7F46800077}" type="pres">
      <dgm:prSet presAssocID="{A7C3E7A1-26BB-4483-9EC3-419334174381}" presName="vSp" presStyleCnt="0"/>
      <dgm:spPr/>
    </dgm:pt>
    <dgm:pt modelId="{03062001-60DD-462B-A102-AF2895B0FB87}" type="pres">
      <dgm:prSet presAssocID="{8AE119EE-679A-4212-92EE-7A36CE0A9907}" presName="horFlow" presStyleCnt="0"/>
      <dgm:spPr/>
    </dgm:pt>
    <dgm:pt modelId="{28EC458F-F778-4FD6-92C9-3351CA047093}" type="pres">
      <dgm:prSet presAssocID="{8AE119EE-679A-4212-92EE-7A36CE0A9907}" presName="bigChev" presStyleLbl="node1" presStyleIdx="4" presStyleCnt="6" custScaleX="839814"/>
      <dgm:spPr/>
      <dgm:t>
        <a:bodyPr/>
        <a:lstStyle/>
        <a:p>
          <a:endParaRPr lang="ru-RU"/>
        </a:p>
      </dgm:t>
    </dgm:pt>
    <dgm:pt modelId="{9CA18098-B711-4CDB-A9DC-C4727515DF7F}" type="pres">
      <dgm:prSet presAssocID="{8AE119EE-679A-4212-92EE-7A36CE0A9907}" presName="vSp" presStyleCnt="0"/>
      <dgm:spPr/>
    </dgm:pt>
    <dgm:pt modelId="{2911123D-7DE3-4572-9B9F-4A769AE61F25}" type="pres">
      <dgm:prSet presAssocID="{5899DFA9-10B9-4185-A83C-B9C08624635E}" presName="horFlow" presStyleCnt="0"/>
      <dgm:spPr/>
    </dgm:pt>
    <dgm:pt modelId="{02123317-3DAE-4329-93A3-C26D506CAB94}" type="pres">
      <dgm:prSet presAssocID="{5899DFA9-10B9-4185-A83C-B9C08624635E}" presName="bigChev" presStyleLbl="node1" presStyleIdx="5" presStyleCnt="6" custScaleX="839814"/>
      <dgm:spPr/>
      <dgm:t>
        <a:bodyPr/>
        <a:lstStyle/>
        <a:p>
          <a:endParaRPr lang="ru-RU"/>
        </a:p>
      </dgm:t>
    </dgm:pt>
  </dgm:ptLst>
  <dgm:cxnLst>
    <dgm:cxn modelId="{21A86DED-A354-47A9-8D51-251046A3FD91}" type="presOf" srcId="{A7C3E7A1-26BB-4483-9EC3-419334174381}" destId="{C70E5E36-F1FF-488C-8A08-153D956A2838}" srcOrd="0" destOrd="0" presId="urn:microsoft.com/office/officeart/2005/8/layout/lProcess3"/>
    <dgm:cxn modelId="{705A1210-59E1-4D60-86F7-C99C50FBF581}" type="presOf" srcId="{AAA2594C-BE8A-4B1C-B356-BD2114D164AA}" destId="{17B2C431-401E-494D-8E91-99248E38FC15}" srcOrd="0" destOrd="0" presId="urn:microsoft.com/office/officeart/2005/8/layout/lProcess3"/>
    <dgm:cxn modelId="{BEBF2484-04B4-496F-9B7E-9C6EDD5F0D05}" srcId="{156669B8-1B71-495E-8B24-ACDB9EC4A361}" destId="{F1DF1993-DDFF-4281-83AE-0D0EC20603FE}" srcOrd="0" destOrd="0" parTransId="{CBCE39ED-0E0D-41BD-B035-23CF550F9558}" sibTransId="{8ADC0733-C4E2-46A0-B37A-CF744D7A79A9}"/>
    <dgm:cxn modelId="{93906855-CED8-43A3-BB60-68176CFD59AA}" type="presOf" srcId="{F1DF1993-DDFF-4281-83AE-0D0EC20603FE}" destId="{75101EB6-2D9A-40FE-94B9-DCB6A382BC25}" srcOrd="0" destOrd="0" presId="urn:microsoft.com/office/officeart/2005/8/layout/lProcess3"/>
    <dgm:cxn modelId="{9E922AD3-AC7F-407E-BE0C-9364E1E28DBC}" type="presOf" srcId="{5899DFA9-10B9-4185-A83C-B9C08624635E}" destId="{02123317-3DAE-4329-93A3-C26D506CAB94}" srcOrd="0" destOrd="0" presId="urn:microsoft.com/office/officeart/2005/8/layout/lProcess3"/>
    <dgm:cxn modelId="{417D18CF-B659-48DD-B27E-CB0D0C7740E9}" srcId="{156669B8-1B71-495E-8B24-ACDB9EC4A361}" destId="{5899DFA9-10B9-4185-A83C-B9C08624635E}" srcOrd="5" destOrd="0" parTransId="{2E32AEB3-ACB8-47D8-BE9A-7D59AF4BB0BA}" sibTransId="{0DCCB29F-9170-43BD-B87A-8D7F1C2F83E8}"/>
    <dgm:cxn modelId="{7F96D2EF-ED47-42AA-ABF4-F031D9837B48}" srcId="{156669B8-1B71-495E-8B24-ACDB9EC4A361}" destId="{62DC5F21-09F7-4FBD-9904-C75970808B8F}" srcOrd="1" destOrd="0" parTransId="{4E80C73F-07D0-498B-9B28-F8334B71DC05}" sibTransId="{3639446E-A191-457B-A164-5415BCA97ADC}"/>
    <dgm:cxn modelId="{86A68C5E-9A8C-4A88-841A-E95E4D2AB7AC}" srcId="{156669B8-1B71-495E-8B24-ACDB9EC4A361}" destId="{A7C3E7A1-26BB-4483-9EC3-419334174381}" srcOrd="3" destOrd="0" parTransId="{DD04CA6F-6594-449D-827C-FCCD911C9753}" sibTransId="{5E0ED2F7-CEAC-41C7-AB4B-4B5187CE219F}"/>
    <dgm:cxn modelId="{71F17F71-C03C-4A63-B17C-FD397F28F89B}" srcId="{156669B8-1B71-495E-8B24-ACDB9EC4A361}" destId="{8AE119EE-679A-4212-92EE-7A36CE0A9907}" srcOrd="4" destOrd="0" parTransId="{E42F6108-0B51-4F2E-9D47-D90E691A3B10}" sibTransId="{EB29E0E3-50E3-4A3D-92F0-21A0D82E46B3}"/>
    <dgm:cxn modelId="{03D234E6-283F-4986-B1BE-BBFF3B1D8C31}" srcId="{156669B8-1B71-495E-8B24-ACDB9EC4A361}" destId="{AAA2594C-BE8A-4B1C-B356-BD2114D164AA}" srcOrd="2" destOrd="0" parTransId="{D09B98D3-0F27-43B4-BED6-3DC6A841461A}" sibTransId="{2648EE6E-5731-4D27-8B94-D333D7557D89}"/>
    <dgm:cxn modelId="{0E496D41-E440-4B7E-9907-70C23191F092}" type="presOf" srcId="{8AE119EE-679A-4212-92EE-7A36CE0A9907}" destId="{28EC458F-F778-4FD6-92C9-3351CA047093}" srcOrd="0" destOrd="0" presId="urn:microsoft.com/office/officeart/2005/8/layout/lProcess3"/>
    <dgm:cxn modelId="{7A2D2DB4-2591-4EA9-B0AA-1856860F58A4}" type="presOf" srcId="{156669B8-1B71-495E-8B24-ACDB9EC4A361}" destId="{790C109B-70D7-40FB-A642-03FCE2EA6A02}" srcOrd="0" destOrd="0" presId="urn:microsoft.com/office/officeart/2005/8/layout/lProcess3"/>
    <dgm:cxn modelId="{376E510E-78E3-4046-845F-DD26D4386FFF}" type="presOf" srcId="{62DC5F21-09F7-4FBD-9904-C75970808B8F}" destId="{817244D3-BE2A-47F4-A044-12BB8A9D544E}" srcOrd="0" destOrd="0" presId="urn:microsoft.com/office/officeart/2005/8/layout/lProcess3"/>
    <dgm:cxn modelId="{38345EDD-D0B8-4A50-BAB4-1C83802204AE}" type="presParOf" srcId="{790C109B-70D7-40FB-A642-03FCE2EA6A02}" destId="{BA0B5356-0DCE-436C-BA42-B4AB6C6C9929}" srcOrd="0" destOrd="0" presId="urn:microsoft.com/office/officeart/2005/8/layout/lProcess3"/>
    <dgm:cxn modelId="{C11676E7-F590-4609-BAC1-3771F12C0CDE}" type="presParOf" srcId="{BA0B5356-0DCE-436C-BA42-B4AB6C6C9929}" destId="{75101EB6-2D9A-40FE-94B9-DCB6A382BC25}" srcOrd="0" destOrd="0" presId="urn:microsoft.com/office/officeart/2005/8/layout/lProcess3"/>
    <dgm:cxn modelId="{94BD53B2-366F-4E0D-A110-E458678BB8D6}" type="presParOf" srcId="{790C109B-70D7-40FB-A642-03FCE2EA6A02}" destId="{F9390368-61A0-4D01-95D8-D287DA43956F}" srcOrd="1" destOrd="0" presId="urn:microsoft.com/office/officeart/2005/8/layout/lProcess3"/>
    <dgm:cxn modelId="{51EB8872-316F-46BC-8033-353F64E49DE9}" type="presParOf" srcId="{790C109B-70D7-40FB-A642-03FCE2EA6A02}" destId="{D9739CFB-29E1-46DA-AE52-FD2064FA3A14}" srcOrd="2" destOrd="0" presId="urn:microsoft.com/office/officeart/2005/8/layout/lProcess3"/>
    <dgm:cxn modelId="{123DC996-29E5-4124-A722-CDE1D361FCE5}" type="presParOf" srcId="{D9739CFB-29E1-46DA-AE52-FD2064FA3A14}" destId="{817244D3-BE2A-47F4-A044-12BB8A9D544E}" srcOrd="0" destOrd="0" presId="urn:microsoft.com/office/officeart/2005/8/layout/lProcess3"/>
    <dgm:cxn modelId="{6E5A5034-CF33-443F-8AE0-568F1D9A621D}" type="presParOf" srcId="{790C109B-70D7-40FB-A642-03FCE2EA6A02}" destId="{460CBD07-CA03-42D0-BDD9-1AE19DCBC9D5}" srcOrd="3" destOrd="0" presId="urn:microsoft.com/office/officeart/2005/8/layout/lProcess3"/>
    <dgm:cxn modelId="{68A42E6E-0770-43AE-B0B9-077C2D337908}" type="presParOf" srcId="{790C109B-70D7-40FB-A642-03FCE2EA6A02}" destId="{4637429F-1E63-4732-9C7B-97C1D4C92073}" srcOrd="4" destOrd="0" presId="urn:microsoft.com/office/officeart/2005/8/layout/lProcess3"/>
    <dgm:cxn modelId="{7A6AE67B-E8AB-412C-A867-23D9CC74B756}" type="presParOf" srcId="{4637429F-1E63-4732-9C7B-97C1D4C92073}" destId="{17B2C431-401E-494D-8E91-99248E38FC15}" srcOrd="0" destOrd="0" presId="urn:microsoft.com/office/officeart/2005/8/layout/lProcess3"/>
    <dgm:cxn modelId="{CECF61D9-CD00-42F5-A40E-7FCC4FBF1366}" type="presParOf" srcId="{790C109B-70D7-40FB-A642-03FCE2EA6A02}" destId="{FDC9AAA2-5185-432E-B4F9-B1919B612BF7}" srcOrd="5" destOrd="0" presId="urn:microsoft.com/office/officeart/2005/8/layout/lProcess3"/>
    <dgm:cxn modelId="{D1E567BF-1531-4BD5-A0CA-FE220302E674}" type="presParOf" srcId="{790C109B-70D7-40FB-A642-03FCE2EA6A02}" destId="{5E2DB0C5-224F-42A2-BE9A-E87531189B31}" srcOrd="6" destOrd="0" presId="urn:microsoft.com/office/officeart/2005/8/layout/lProcess3"/>
    <dgm:cxn modelId="{40BD4963-7F9F-40F7-858A-78B7DF49FEC9}" type="presParOf" srcId="{5E2DB0C5-224F-42A2-BE9A-E87531189B31}" destId="{C70E5E36-F1FF-488C-8A08-153D956A2838}" srcOrd="0" destOrd="0" presId="urn:microsoft.com/office/officeart/2005/8/layout/lProcess3"/>
    <dgm:cxn modelId="{0740668B-DA77-49BE-B08D-4FE1F6613202}" type="presParOf" srcId="{790C109B-70D7-40FB-A642-03FCE2EA6A02}" destId="{2D71BF7A-F44B-4FAF-94D4-BA7F46800077}" srcOrd="7" destOrd="0" presId="urn:microsoft.com/office/officeart/2005/8/layout/lProcess3"/>
    <dgm:cxn modelId="{673708E0-EABC-4303-BDDD-F1E84F84CA30}" type="presParOf" srcId="{790C109B-70D7-40FB-A642-03FCE2EA6A02}" destId="{03062001-60DD-462B-A102-AF2895B0FB87}" srcOrd="8" destOrd="0" presId="urn:microsoft.com/office/officeart/2005/8/layout/lProcess3"/>
    <dgm:cxn modelId="{0BC5BECA-F491-44D5-B0A8-016E4648B253}" type="presParOf" srcId="{03062001-60DD-462B-A102-AF2895B0FB87}" destId="{28EC458F-F778-4FD6-92C9-3351CA047093}" srcOrd="0" destOrd="0" presId="urn:microsoft.com/office/officeart/2005/8/layout/lProcess3"/>
    <dgm:cxn modelId="{6FB3E0B4-08CF-4297-BF9C-BAD3EF017A16}" type="presParOf" srcId="{790C109B-70D7-40FB-A642-03FCE2EA6A02}" destId="{9CA18098-B711-4CDB-A9DC-C4727515DF7F}" srcOrd="9" destOrd="0" presId="urn:microsoft.com/office/officeart/2005/8/layout/lProcess3"/>
    <dgm:cxn modelId="{D5D92F98-F458-4D32-A2BC-16EC977CFA19}" type="presParOf" srcId="{790C109B-70D7-40FB-A642-03FCE2EA6A02}" destId="{2911123D-7DE3-4572-9B9F-4A769AE61F25}" srcOrd="10" destOrd="0" presId="urn:microsoft.com/office/officeart/2005/8/layout/lProcess3"/>
    <dgm:cxn modelId="{A5BD52F1-A326-4331-ADEE-000760EF623C}" type="presParOf" srcId="{2911123D-7DE3-4572-9B9F-4A769AE61F25}" destId="{02123317-3DAE-4329-93A3-C26D506CAB9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C60EF4-38FD-4F76-BB99-9CBF5E642BC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2B435-6F0F-46F6-8F44-C681BD6055B1}">
      <dgm:prSet custT="1"/>
      <dgm:spPr/>
      <dgm:t>
        <a:bodyPr/>
        <a:lstStyle/>
        <a:p>
          <a:pPr rtl="0"/>
          <a:r>
            <a:rPr lang="ru-RU" sz="2400" i="1" dirty="0" smtClean="0"/>
            <a:t>ремонт входа и помещений Совета ветеранов ВОВ и труда, ремонт электрической и сантехнической систем</a:t>
          </a:r>
          <a:endParaRPr lang="ru-RU" sz="2400" dirty="0"/>
        </a:p>
      </dgm:t>
    </dgm:pt>
    <dgm:pt modelId="{7415EF42-5A04-4E1D-B757-F45EC0AA049E}" type="parTrans" cxnId="{BF403A76-DB1A-4E8B-B262-A310483732B5}">
      <dgm:prSet/>
      <dgm:spPr/>
      <dgm:t>
        <a:bodyPr/>
        <a:lstStyle/>
        <a:p>
          <a:endParaRPr lang="ru-RU"/>
        </a:p>
      </dgm:t>
    </dgm:pt>
    <dgm:pt modelId="{0533EA07-01A4-438A-8B8C-95E7013F7E6C}" type="sibTrans" cxnId="{BF403A76-DB1A-4E8B-B262-A310483732B5}">
      <dgm:prSet/>
      <dgm:spPr/>
      <dgm:t>
        <a:bodyPr/>
        <a:lstStyle/>
        <a:p>
          <a:endParaRPr lang="ru-RU"/>
        </a:p>
      </dgm:t>
    </dgm:pt>
    <dgm:pt modelId="{F7E5001B-4115-4292-9D21-F20F71543AC9}">
      <dgm:prSet custT="1"/>
      <dgm:spPr/>
      <dgm:t>
        <a:bodyPr/>
        <a:lstStyle/>
        <a:p>
          <a:pPr rtl="0"/>
          <a:r>
            <a:rPr lang="ru-RU" sz="2400" i="1" dirty="0" smtClean="0"/>
            <a:t>освещение  пешеходной дорожки от пр. Нивский вдоль ул. Белова, 7 и СОШ №3 к бывшему магазину «Детский Мир»</a:t>
          </a:r>
          <a:endParaRPr lang="ru-RU" sz="2400" dirty="0"/>
        </a:p>
      </dgm:t>
    </dgm:pt>
    <dgm:pt modelId="{E39C136A-1124-448E-95F0-943C6243B245}" type="parTrans" cxnId="{21A73C98-991D-4E5A-A364-6C887B0A0E48}">
      <dgm:prSet/>
      <dgm:spPr/>
      <dgm:t>
        <a:bodyPr/>
        <a:lstStyle/>
        <a:p>
          <a:endParaRPr lang="ru-RU"/>
        </a:p>
      </dgm:t>
    </dgm:pt>
    <dgm:pt modelId="{C2EADD64-7F36-4E0C-A801-B8FA5DD64DF5}" type="sibTrans" cxnId="{21A73C98-991D-4E5A-A364-6C887B0A0E48}">
      <dgm:prSet/>
      <dgm:spPr/>
      <dgm:t>
        <a:bodyPr/>
        <a:lstStyle/>
        <a:p>
          <a:endParaRPr lang="ru-RU"/>
        </a:p>
      </dgm:t>
    </dgm:pt>
    <dgm:pt modelId="{4DB1B457-90D4-4061-9749-36510F70C156}">
      <dgm:prSet custT="1"/>
      <dgm:spPr/>
      <dgm:t>
        <a:bodyPr/>
        <a:lstStyle/>
        <a:p>
          <a:pPr rtl="0"/>
          <a:r>
            <a:rPr lang="ru-RU" sz="2400" i="1" dirty="0" smtClean="0"/>
            <a:t>благоустройство территории между домами № 8 и 10 по пр. Нивский и школой № 3</a:t>
          </a:r>
          <a:endParaRPr lang="ru-RU" sz="2400" dirty="0"/>
        </a:p>
      </dgm:t>
    </dgm:pt>
    <dgm:pt modelId="{DFA4BA97-AD98-4BA7-B2EA-F2C564B38077}" type="parTrans" cxnId="{32F1120C-1185-41B7-B1B7-4538F432A9E4}">
      <dgm:prSet/>
      <dgm:spPr/>
      <dgm:t>
        <a:bodyPr/>
        <a:lstStyle/>
        <a:p>
          <a:endParaRPr lang="ru-RU"/>
        </a:p>
      </dgm:t>
    </dgm:pt>
    <dgm:pt modelId="{000E19A5-7604-4EF2-8D75-567A6DF0649A}" type="sibTrans" cxnId="{32F1120C-1185-41B7-B1B7-4538F432A9E4}">
      <dgm:prSet/>
      <dgm:spPr/>
      <dgm:t>
        <a:bodyPr/>
        <a:lstStyle/>
        <a:p>
          <a:endParaRPr lang="ru-RU"/>
        </a:p>
      </dgm:t>
    </dgm:pt>
    <dgm:pt modelId="{6475AD3C-E684-4ED1-91EE-BAF08A14AF5E}">
      <dgm:prSet custT="1"/>
      <dgm:spPr/>
      <dgm:t>
        <a:bodyPr/>
        <a:lstStyle/>
        <a:p>
          <a:pPr rtl="0"/>
          <a:r>
            <a:rPr lang="ru-RU" sz="1800" i="1" dirty="0" smtClean="0"/>
            <a:t>выполнено за счёт   выделения благотворительной помощи КАЭС</a:t>
          </a:r>
          <a:endParaRPr lang="ru-RU" sz="1800" dirty="0"/>
        </a:p>
      </dgm:t>
    </dgm:pt>
    <dgm:pt modelId="{6382A391-156C-4CD4-AA21-C6F62878F24A}" type="parTrans" cxnId="{B3D3692A-4C83-4C3E-A382-051671D5A266}">
      <dgm:prSet/>
      <dgm:spPr/>
      <dgm:t>
        <a:bodyPr/>
        <a:lstStyle/>
        <a:p>
          <a:endParaRPr lang="ru-RU"/>
        </a:p>
      </dgm:t>
    </dgm:pt>
    <dgm:pt modelId="{541ADEF4-B91F-41E6-AD36-890C3BECA51C}" type="sibTrans" cxnId="{B3D3692A-4C83-4C3E-A382-051671D5A266}">
      <dgm:prSet/>
      <dgm:spPr/>
      <dgm:t>
        <a:bodyPr/>
        <a:lstStyle/>
        <a:p>
          <a:endParaRPr lang="ru-RU"/>
        </a:p>
      </dgm:t>
    </dgm:pt>
    <dgm:pt modelId="{B4B3AE9C-7523-4E81-B3D6-12FF452932F7}">
      <dgm:prSet custT="1"/>
      <dgm:spPr/>
      <dgm:t>
        <a:bodyPr/>
        <a:lstStyle/>
        <a:p>
          <a:pPr rtl="0"/>
          <a:r>
            <a:rPr lang="ru-RU" sz="1800" i="1" dirty="0" smtClean="0"/>
            <a:t>выполнено в рамках инициативного бюджета</a:t>
          </a:r>
          <a:endParaRPr lang="ru-RU" sz="1800" dirty="0"/>
        </a:p>
      </dgm:t>
    </dgm:pt>
    <dgm:pt modelId="{5D4561F3-AC2E-445B-9C50-90AF1C10F251}" type="parTrans" cxnId="{65488E23-5595-4C58-A59F-6A04B3660DC0}">
      <dgm:prSet/>
      <dgm:spPr/>
      <dgm:t>
        <a:bodyPr/>
        <a:lstStyle/>
        <a:p>
          <a:endParaRPr lang="ru-RU"/>
        </a:p>
      </dgm:t>
    </dgm:pt>
    <dgm:pt modelId="{55BE154B-87A5-4C24-9A1F-994964922E5A}" type="sibTrans" cxnId="{65488E23-5595-4C58-A59F-6A04B3660DC0}">
      <dgm:prSet/>
      <dgm:spPr/>
      <dgm:t>
        <a:bodyPr/>
        <a:lstStyle/>
        <a:p>
          <a:endParaRPr lang="ru-RU"/>
        </a:p>
      </dgm:t>
    </dgm:pt>
    <dgm:pt modelId="{B0A32556-19C1-427E-8492-11BE625FA5E3}">
      <dgm:prSet custT="1"/>
      <dgm:spPr/>
      <dgm:t>
        <a:bodyPr/>
        <a:lstStyle/>
        <a:p>
          <a:pPr rtl="0"/>
          <a:r>
            <a:rPr lang="ru-RU" sz="1800" i="1" dirty="0" smtClean="0"/>
            <a:t>выполнено в рамках программы формирование комфортной среды</a:t>
          </a:r>
          <a:endParaRPr lang="ru-RU" sz="1800" dirty="0"/>
        </a:p>
      </dgm:t>
    </dgm:pt>
    <dgm:pt modelId="{8821F32C-3DE1-4D2F-93CF-0C68AD1CC58F}" type="parTrans" cxnId="{82F5609A-9527-448C-BD65-08F44BF9B4A8}">
      <dgm:prSet/>
      <dgm:spPr/>
      <dgm:t>
        <a:bodyPr/>
        <a:lstStyle/>
        <a:p>
          <a:endParaRPr lang="ru-RU"/>
        </a:p>
      </dgm:t>
    </dgm:pt>
    <dgm:pt modelId="{045508A4-FF21-4C59-8F1C-A6033E458905}" type="sibTrans" cxnId="{82F5609A-9527-448C-BD65-08F44BF9B4A8}">
      <dgm:prSet/>
      <dgm:spPr/>
      <dgm:t>
        <a:bodyPr/>
        <a:lstStyle/>
        <a:p>
          <a:endParaRPr lang="ru-RU"/>
        </a:p>
      </dgm:t>
    </dgm:pt>
    <dgm:pt modelId="{5ACAD9C9-4F47-439F-8DE7-2A8ED398C95A}" type="pres">
      <dgm:prSet presAssocID="{25C60EF4-38FD-4F76-BB99-9CBF5E642B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5DF6B1-0958-44F6-B589-714F9A040F09}" type="pres">
      <dgm:prSet presAssocID="{D802B435-6F0F-46F6-8F44-C681BD6055B1}" presName="horFlow" presStyleCnt="0"/>
      <dgm:spPr/>
    </dgm:pt>
    <dgm:pt modelId="{7FC59902-97D3-4181-B259-40EF767036A4}" type="pres">
      <dgm:prSet presAssocID="{D802B435-6F0F-46F6-8F44-C681BD6055B1}" presName="bigChev" presStyleLbl="node1" presStyleIdx="0" presStyleCnt="3" custScaleX="140854" custLinFactNeighborY="9614"/>
      <dgm:spPr/>
      <dgm:t>
        <a:bodyPr/>
        <a:lstStyle/>
        <a:p>
          <a:endParaRPr lang="ru-RU"/>
        </a:p>
      </dgm:t>
    </dgm:pt>
    <dgm:pt modelId="{088EEA1D-0E48-44A7-96B2-D01C6FC69062}" type="pres">
      <dgm:prSet presAssocID="{6382A391-156C-4CD4-AA21-C6F62878F24A}" presName="parTrans" presStyleCnt="0"/>
      <dgm:spPr/>
    </dgm:pt>
    <dgm:pt modelId="{47C3AC5F-C79B-4473-ACD5-87887D8789A6}" type="pres">
      <dgm:prSet presAssocID="{6475AD3C-E684-4ED1-91EE-BAF08A14AF5E}" presName="node" presStyleLbl="alignAccFollowNode1" presStyleIdx="0" presStyleCnt="3" custLinFactNeighborY="1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CD5E3-CF77-4949-ADE7-69D6AF45B8D5}" type="pres">
      <dgm:prSet presAssocID="{D802B435-6F0F-46F6-8F44-C681BD6055B1}" presName="vSp" presStyleCnt="0"/>
      <dgm:spPr/>
    </dgm:pt>
    <dgm:pt modelId="{BCB02261-0356-4A40-831E-27B6CE5A8369}" type="pres">
      <dgm:prSet presAssocID="{F7E5001B-4115-4292-9D21-F20F71543AC9}" presName="horFlow" presStyleCnt="0"/>
      <dgm:spPr/>
    </dgm:pt>
    <dgm:pt modelId="{B5D6AAA1-1121-429A-BD1B-FC39719C52DC}" type="pres">
      <dgm:prSet presAssocID="{F7E5001B-4115-4292-9D21-F20F71543AC9}" presName="bigChev" presStyleLbl="node1" presStyleIdx="1" presStyleCnt="3" custScaleX="140854"/>
      <dgm:spPr/>
      <dgm:t>
        <a:bodyPr/>
        <a:lstStyle/>
        <a:p>
          <a:endParaRPr lang="ru-RU"/>
        </a:p>
      </dgm:t>
    </dgm:pt>
    <dgm:pt modelId="{0A71D1B4-3BE1-43F4-9305-EFFE4DB5ABFA}" type="pres">
      <dgm:prSet presAssocID="{5D4561F3-AC2E-445B-9C50-90AF1C10F251}" presName="parTrans" presStyleCnt="0"/>
      <dgm:spPr/>
    </dgm:pt>
    <dgm:pt modelId="{0A2B7E10-FD1D-419F-B83E-8249A65DC017}" type="pres">
      <dgm:prSet presAssocID="{B4B3AE9C-7523-4E81-B3D6-12FF452932F7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F3E82-64CB-454A-8D56-DC88120410F6}" type="pres">
      <dgm:prSet presAssocID="{F7E5001B-4115-4292-9D21-F20F71543AC9}" presName="vSp" presStyleCnt="0"/>
      <dgm:spPr/>
    </dgm:pt>
    <dgm:pt modelId="{1C629EB7-C66B-4702-81FF-D21014F02712}" type="pres">
      <dgm:prSet presAssocID="{4DB1B457-90D4-4061-9749-36510F70C156}" presName="horFlow" presStyleCnt="0"/>
      <dgm:spPr/>
    </dgm:pt>
    <dgm:pt modelId="{3EABFBA2-E95F-49AF-836F-7479911E812A}" type="pres">
      <dgm:prSet presAssocID="{4DB1B457-90D4-4061-9749-36510F70C156}" presName="bigChev" presStyleLbl="node1" presStyleIdx="2" presStyleCnt="3" custScaleX="140854" custLinFactNeighborY="-8730"/>
      <dgm:spPr/>
      <dgm:t>
        <a:bodyPr/>
        <a:lstStyle/>
        <a:p>
          <a:endParaRPr lang="ru-RU"/>
        </a:p>
      </dgm:t>
    </dgm:pt>
    <dgm:pt modelId="{22D5CCAA-4106-4DC1-AF39-850FBF15B356}" type="pres">
      <dgm:prSet presAssocID="{8821F32C-3DE1-4D2F-93CF-0C68AD1CC58F}" presName="parTrans" presStyleCnt="0"/>
      <dgm:spPr/>
    </dgm:pt>
    <dgm:pt modelId="{E25B93BA-6461-4C3E-8BBD-BD956FC64E70}" type="pres">
      <dgm:prSet presAssocID="{B0A32556-19C1-427E-8492-11BE625FA5E3}" presName="node" presStyleLbl="alignAccFollowNode1" presStyleIdx="2" presStyleCnt="3" custLinFactNeighborY="-1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F19FA5-5FBC-4981-8F06-6DC737571BCF}" type="presOf" srcId="{D802B435-6F0F-46F6-8F44-C681BD6055B1}" destId="{7FC59902-97D3-4181-B259-40EF767036A4}" srcOrd="0" destOrd="0" presId="urn:microsoft.com/office/officeart/2005/8/layout/lProcess3"/>
    <dgm:cxn modelId="{32F1120C-1185-41B7-B1B7-4538F432A9E4}" srcId="{25C60EF4-38FD-4F76-BB99-9CBF5E642BC9}" destId="{4DB1B457-90D4-4061-9749-36510F70C156}" srcOrd="2" destOrd="0" parTransId="{DFA4BA97-AD98-4BA7-B2EA-F2C564B38077}" sibTransId="{000E19A5-7604-4EF2-8D75-567A6DF0649A}"/>
    <dgm:cxn modelId="{54A3B540-1BBD-4466-A0D6-78AE0EF5B3FB}" type="presOf" srcId="{F7E5001B-4115-4292-9D21-F20F71543AC9}" destId="{B5D6AAA1-1121-429A-BD1B-FC39719C52DC}" srcOrd="0" destOrd="0" presId="urn:microsoft.com/office/officeart/2005/8/layout/lProcess3"/>
    <dgm:cxn modelId="{B3D3692A-4C83-4C3E-A382-051671D5A266}" srcId="{D802B435-6F0F-46F6-8F44-C681BD6055B1}" destId="{6475AD3C-E684-4ED1-91EE-BAF08A14AF5E}" srcOrd="0" destOrd="0" parTransId="{6382A391-156C-4CD4-AA21-C6F62878F24A}" sibTransId="{541ADEF4-B91F-41E6-AD36-890C3BECA51C}"/>
    <dgm:cxn modelId="{7C618A47-F7F2-4F1B-AABB-6F9A19A72360}" type="presOf" srcId="{25C60EF4-38FD-4F76-BB99-9CBF5E642BC9}" destId="{5ACAD9C9-4F47-439F-8DE7-2A8ED398C95A}" srcOrd="0" destOrd="0" presId="urn:microsoft.com/office/officeart/2005/8/layout/lProcess3"/>
    <dgm:cxn modelId="{82F5609A-9527-448C-BD65-08F44BF9B4A8}" srcId="{4DB1B457-90D4-4061-9749-36510F70C156}" destId="{B0A32556-19C1-427E-8492-11BE625FA5E3}" srcOrd="0" destOrd="0" parTransId="{8821F32C-3DE1-4D2F-93CF-0C68AD1CC58F}" sibTransId="{045508A4-FF21-4C59-8F1C-A6033E458905}"/>
    <dgm:cxn modelId="{65488E23-5595-4C58-A59F-6A04B3660DC0}" srcId="{F7E5001B-4115-4292-9D21-F20F71543AC9}" destId="{B4B3AE9C-7523-4E81-B3D6-12FF452932F7}" srcOrd="0" destOrd="0" parTransId="{5D4561F3-AC2E-445B-9C50-90AF1C10F251}" sibTransId="{55BE154B-87A5-4C24-9A1F-994964922E5A}"/>
    <dgm:cxn modelId="{21A73C98-991D-4E5A-A364-6C887B0A0E48}" srcId="{25C60EF4-38FD-4F76-BB99-9CBF5E642BC9}" destId="{F7E5001B-4115-4292-9D21-F20F71543AC9}" srcOrd="1" destOrd="0" parTransId="{E39C136A-1124-448E-95F0-943C6243B245}" sibTransId="{C2EADD64-7F36-4E0C-A801-B8FA5DD64DF5}"/>
    <dgm:cxn modelId="{BF403A76-DB1A-4E8B-B262-A310483732B5}" srcId="{25C60EF4-38FD-4F76-BB99-9CBF5E642BC9}" destId="{D802B435-6F0F-46F6-8F44-C681BD6055B1}" srcOrd="0" destOrd="0" parTransId="{7415EF42-5A04-4E1D-B757-F45EC0AA049E}" sibTransId="{0533EA07-01A4-438A-8B8C-95E7013F7E6C}"/>
    <dgm:cxn modelId="{13DB6C74-36A2-4079-B654-C6AC7A9C067C}" type="presOf" srcId="{B4B3AE9C-7523-4E81-B3D6-12FF452932F7}" destId="{0A2B7E10-FD1D-419F-B83E-8249A65DC017}" srcOrd="0" destOrd="0" presId="urn:microsoft.com/office/officeart/2005/8/layout/lProcess3"/>
    <dgm:cxn modelId="{7F62C5A9-B385-45E6-B56C-9FBE69A60E38}" type="presOf" srcId="{B0A32556-19C1-427E-8492-11BE625FA5E3}" destId="{E25B93BA-6461-4C3E-8BBD-BD956FC64E70}" srcOrd="0" destOrd="0" presId="urn:microsoft.com/office/officeart/2005/8/layout/lProcess3"/>
    <dgm:cxn modelId="{2A84AB4B-0C75-48A4-AA89-0EFACC3C044C}" type="presOf" srcId="{6475AD3C-E684-4ED1-91EE-BAF08A14AF5E}" destId="{47C3AC5F-C79B-4473-ACD5-87887D8789A6}" srcOrd="0" destOrd="0" presId="urn:microsoft.com/office/officeart/2005/8/layout/lProcess3"/>
    <dgm:cxn modelId="{595B00AC-C208-491B-9E16-2A9B9B798EA4}" type="presOf" srcId="{4DB1B457-90D4-4061-9749-36510F70C156}" destId="{3EABFBA2-E95F-49AF-836F-7479911E812A}" srcOrd="0" destOrd="0" presId="urn:microsoft.com/office/officeart/2005/8/layout/lProcess3"/>
    <dgm:cxn modelId="{2A4F2365-A682-445E-BCBF-01A7988D6DCF}" type="presParOf" srcId="{5ACAD9C9-4F47-439F-8DE7-2A8ED398C95A}" destId="{6E5DF6B1-0958-44F6-B589-714F9A040F09}" srcOrd="0" destOrd="0" presId="urn:microsoft.com/office/officeart/2005/8/layout/lProcess3"/>
    <dgm:cxn modelId="{4414307C-1DFB-4B61-A7A8-6E8E20D88440}" type="presParOf" srcId="{6E5DF6B1-0958-44F6-B589-714F9A040F09}" destId="{7FC59902-97D3-4181-B259-40EF767036A4}" srcOrd="0" destOrd="0" presId="urn:microsoft.com/office/officeart/2005/8/layout/lProcess3"/>
    <dgm:cxn modelId="{2151B493-DC43-401D-9FC5-4D1DA1C68330}" type="presParOf" srcId="{6E5DF6B1-0958-44F6-B589-714F9A040F09}" destId="{088EEA1D-0E48-44A7-96B2-D01C6FC69062}" srcOrd="1" destOrd="0" presId="urn:microsoft.com/office/officeart/2005/8/layout/lProcess3"/>
    <dgm:cxn modelId="{44B88952-1E36-477E-BA40-71EA0F746A06}" type="presParOf" srcId="{6E5DF6B1-0958-44F6-B589-714F9A040F09}" destId="{47C3AC5F-C79B-4473-ACD5-87887D8789A6}" srcOrd="2" destOrd="0" presId="urn:microsoft.com/office/officeart/2005/8/layout/lProcess3"/>
    <dgm:cxn modelId="{3D6AA209-432B-4C92-9DCC-BBE863654947}" type="presParOf" srcId="{5ACAD9C9-4F47-439F-8DE7-2A8ED398C95A}" destId="{F9BCD5E3-CF77-4949-ADE7-69D6AF45B8D5}" srcOrd="1" destOrd="0" presId="urn:microsoft.com/office/officeart/2005/8/layout/lProcess3"/>
    <dgm:cxn modelId="{5098651A-AFE5-4690-A523-0AE53A416983}" type="presParOf" srcId="{5ACAD9C9-4F47-439F-8DE7-2A8ED398C95A}" destId="{BCB02261-0356-4A40-831E-27B6CE5A8369}" srcOrd="2" destOrd="0" presId="urn:microsoft.com/office/officeart/2005/8/layout/lProcess3"/>
    <dgm:cxn modelId="{28F3BCFE-59A1-4E83-A4FC-26CD51F124D6}" type="presParOf" srcId="{BCB02261-0356-4A40-831E-27B6CE5A8369}" destId="{B5D6AAA1-1121-429A-BD1B-FC39719C52DC}" srcOrd="0" destOrd="0" presId="urn:microsoft.com/office/officeart/2005/8/layout/lProcess3"/>
    <dgm:cxn modelId="{865B7524-16DD-4431-951C-3ECCBB4961C5}" type="presParOf" srcId="{BCB02261-0356-4A40-831E-27B6CE5A8369}" destId="{0A71D1B4-3BE1-43F4-9305-EFFE4DB5ABFA}" srcOrd="1" destOrd="0" presId="urn:microsoft.com/office/officeart/2005/8/layout/lProcess3"/>
    <dgm:cxn modelId="{6CF22897-2280-4F80-AAAC-35677E99593E}" type="presParOf" srcId="{BCB02261-0356-4A40-831E-27B6CE5A8369}" destId="{0A2B7E10-FD1D-419F-B83E-8249A65DC017}" srcOrd="2" destOrd="0" presId="urn:microsoft.com/office/officeart/2005/8/layout/lProcess3"/>
    <dgm:cxn modelId="{EA44B5EB-825F-48A7-A15A-1E70B58F606E}" type="presParOf" srcId="{5ACAD9C9-4F47-439F-8DE7-2A8ED398C95A}" destId="{97EF3E82-64CB-454A-8D56-DC88120410F6}" srcOrd="3" destOrd="0" presId="urn:microsoft.com/office/officeart/2005/8/layout/lProcess3"/>
    <dgm:cxn modelId="{60CD37E1-C2C7-47C5-A875-10C1DC4D63A3}" type="presParOf" srcId="{5ACAD9C9-4F47-439F-8DE7-2A8ED398C95A}" destId="{1C629EB7-C66B-4702-81FF-D21014F02712}" srcOrd="4" destOrd="0" presId="urn:microsoft.com/office/officeart/2005/8/layout/lProcess3"/>
    <dgm:cxn modelId="{E1064470-316B-4209-96F4-2360D2CF5A34}" type="presParOf" srcId="{1C629EB7-C66B-4702-81FF-D21014F02712}" destId="{3EABFBA2-E95F-49AF-836F-7479911E812A}" srcOrd="0" destOrd="0" presId="urn:microsoft.com/office/officeart/2005/8/layout/lProcess3"/>
    <dgm:cxn modelId="{E995A2ED-5EFC-400A-8335-E213153B47D7}" type="presParOf" srcId="{1C629EB7-C66B-4702-81FF-D21014F02712}" destId="{22D5CCAA-4106-4DC1-AF39-850FBF15B356}" srcOrd="1" destOrd="0" presId="urn:microsoft.com/office/officeart/2005/8/layout/lProcess3"/>
    <dgm:cxn modelId="{629B1A8F-6C9D-448F-8F9C-9144BAB35A44}" type="presParOf" srcId="{1C629EB7-C66B-4702-81FF-D21014F02712}" destId="{E25B93BA-6461-4C3E-8BBD-BD956FC64E7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C60EF4-38FD-4F76-BB99-9CBF5E642BC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02B435-6F0F-46F6-8F44-C681BD6055B1}">
      <dgm:prSet custT="1"/>
      <dgm:spPr/>
      <dgm:t>
        <a:bodyPr/>
        <a:lstStyle/>
        <a:p>
          <a:pPr rtl="0"/>
          <a:r>
            <a:rPr lang="ru-RU" sz="2400" dirty="0" smtClean="0"/>
            <a:t>Обустройство 4-х пешеходных переходов в городе </a:t>
          </a:r>
        </a:p>
        <a:p>
          <a:pPr rtl="0"/>
          <a:r>
            <a:rPr lang="ru-RU" sz="2400" dirty="0" smtClean="0"/>
            <a:t>и в н.п. Зашеек</a:t>
          </a:r>
          <a:endParaRPr lang="ru-RU" sz="2400" dirty="0"/>
        </a:p>
      </dgm:t>
    </dgm:pt>
    <dgm:pt modelId="{7415EF42-5A04-4E1D-B757-F45EC0AA049E}" type="parTrans" cxnId="{BF403A76-DB1A-4E8B-B262-A310483732B5}">
      <dgm:prSet/>
      <dgm:spPr/>
      <dgm:t>
        <a:bodyPr/>
        <a:lstStyle/>
        <a:p>
          <a:endParaRPr lang="ru-RU"/>
        </a:p>
      </dgm:t>
    </dgm:pt>
    <dgm:pt modelId="{0533EA07-01A4-438A-8B8C-95E7013F7E6C}" type="sibTrans" cxnId="{BF403A76-DB1A-4E8B-B262-A310483732B5}">
      <dgm:prSet/>
      <dgm:spPr/>
      <dgm:t>
        <a:bodyPr/>
        <a:lstStyle/>
        <a:p>
          <a:endParaRPr lang="ru-RU"/>
        </a:p>
      </dgm:t>
    </dgm:pt>
    <dgm:pt modelId="{F7E5001B-4115-4292-9D21-F20F71543AC9}">
      <dgm:prSet custT="1"/>
      <dgm:spPr/>
      <dgm:t>
        <a:bodyPr/>
        <a:lstStyle/>
        <a:p>
          <a:pPr rtl="0"/>
          <a:r>
            <a:rPr lang="ru-RU" sz="2400" dirty="0" smtClean="0"/>
            <a:t>Капитальный ремонт центральной автобусной остановки </a:t>
          </a:r>
        </a:p>
        <a:p>
          <a:pPr rtl="0"/>
          <a:r>
            <a:rPr lang="ru-RU" sz="2400" dirty="0" smtClean="0"/>
            <a:t>в посёлке Африканда-2</a:t>
          </a:r>
          <a:endParaRPr lang="ru-RU" sz="2400" dirty="0"/>
        </a:p>
      </dgm:t>
    </dgm:pt>
    <dgm:pt modelId="{E39C136A-1124-448E-95F0-943C6243B245}" type="parTrans" cxnId="{21A73C98-991D-4E5A-A364-6C887B0A0E48}">
      <dgm:prSet/>
      <dgm:spPr/>
      <dgm:t>
        <a:bodyPr/>
        <a:lstStyle/>
        <a:p>
          <a:endParaRPr lang="ru-RU"/>
        </a:p>
      </dgm:t>
    </dgm:pt>
    <dgm:pt modelId="{C2EADD64-7F36-4E0C-A801-B8FA5DD64DF5}" type="sibTrans" cxnId="{21A73C98-991D-4E5A-A364-6C887B0A0E48}">
      <dgm:prSet/>
      <dgm:spPr/>
      <dgm:t>
        <a:bodyPr/>
        <a:lstStyle/>
        <a:p>
          <a:endParaRPr lang="ru-RU"/>
        </a:p>
      </dgm:t>
    </dgm:pt>
    <dgm:pt modelId="{4DB1B457-90D4-4061-9749-36510F70C156}">
      <dgm:prSet custT="1"/>
      <dgm:spPr/>
      <dgm:t>
        <a:bodyPr/>
        <a:lstStyle/>
        <a:p>
          <a:pPr rtl="0"/>
          <a:r>
            <a:rPr lang="ru-RU" sz="2400" dirty="0" smtClean="0"/>
            <a:t>Организация ритуального помещения на территории </a:t>
          </a:r>
        </a:p>
        <a:p>
          <a:pPr rtl="0"/>
          <a:r>
            <a:rPr lang="ru-RU" sz="2400" dirty="0" smtClean="0"/>
            <a:t>МСЧ-118</a:t>
          </a:r>
          <a:endParaRPr lang="ru-RU" sz="2400" dirty="0"/>
        </a:p>
      </dgm:t>
    </dgm:pt>
    <dgm:pt modelId="{DFA4BA97-AD98-4BA7-B2EA-F2C564B38077}" type="parTrans" cxnId="{32F1120C-1185-41B7-B1B7-4538F432A9E4}">
      <dgm:prSet/>
      <dgm:spPr/>
      <dgm:t>
        <a:bodyPr/>
        <a:lstStyle/>
        <a:p>
          <a:endParaRPr lang="ru-RU"/>
        </a:p>
      </dgm:t>
    </dgm:pt>
    <dgm:pt modelId="{000E19A5-7604-4EF2-8D75-567A6DF0649A}" type="sibTrans" cxnId="{32F1120C-1185-41B7-B1B7-4538F432A9E4}">
      <dgm:prSet/>
      <dgm:spPr/>
      <dgm:t>
        <a:bodyPr/>
        <a:lstStyle/>
        <a:p>
          <a:endParaRPr lang="ru-RU"/>
        </a:p>
      </dgm:t>
    </dgm:pt>
    <dgm:pt modelId="{6475AD3C-E684-4ED1-91EE-BAF08A14AF5E}">
      <dgm:prSet custT="1"/>
      <dgm:spPr/>
      <dgm:t>
        <a:bodyPr/>
        <a:lstStyle/>
        <a:p>
          <a:pPr rtl="0"/>
          <a:r>
            <a:rPr lang="ru-RU" sz="1800" i="1" dirty="0" smtClean="0"/>
            <a:t>выполнено в рамках реализации муниципальной программы</a:t>
          </a:r>
          <a:endParaRPr lang="ru-RU" sz="1800" dirty="0"/>
        </a:p>
      </dgm:t>
    </dgm:pt>
    <dgm:pt modelId="{6382A391-156C-4CD4-AA21-C6F62878F24A}" type="parTrans" cxnId="{B3D3692A-4C83-4C3E-A382-051671D5A266}">
      <dgm:prSet/>
      <dgm:spPr/>
      <dgm:t>
        <a:bodyPr/>
        <a:lstStyle/>
        <a:p>
          <a:endParaRPr lang="ru-RU"/>
        </a:p>
      </dgm:t>
    </dgm:pt>
    <dgm:pt modelId="{541ADEF4-B91F-41E6-AD36-890C3BECA51C}" type="sibTrans" cxnId="{B3D3692A-4C83-4C3E-A382-051671D5A266}">
      <dgm:prSet/>
      <dgm:spPr/>
      <dgm:t>
        <a:bodyPr/>
        <a:lstStyle/>
        <a:p>
          <a:endParaRPr lang="ru-RU"/>
        </a:p>
      </dgm:t>
    </dgm:pt>
    <dgm:pt modelId="{B4B3AE9C-7523-4E81-B3D6-12FF452932F7}">
      <dgm:prSet custT="1"/>
      <dgm:spPr/>
      <dgm:t>
        <a:bodyPr/>
        <a:lstStyle/>
        <a:p>
          <a:pPr rtl="0"/>
          <a:r>
            <a:rPr lang="ru-RU" sz="1800" i="1" dirty="0" smtClean="0"/>
            <a:t>выполнено в рамках реализации муниципальной  программы</a:t>
          </a:r>
          <a:endParaRPr lang="ru-RU" sz="1800" dirty="0"/>
        </a:p>
      </dgm:t>
    </dgm:pt>
    <dgm:pt modelId="{5D4561F3-AC2E-445B-9C50-90AF1C10F251}" type="parTrans" cxnId="{65488E23-5595-4C58-A59F-6A04B3660DC0}">
      <dgm:prSet/>
      <dgm:spPr/>
      <dgm:t>
        <a:bodyPr/>
        <a:lstStyle/>
        <a:p>
          <a:endParaRPr lang="ru-RU"/>
        </a:p>
      </dgm:t>
    </dgm:pt>
    <dgm:pt modelId="{55BE154B-87A5-4C24-9A1F-994964922E5A}" type="sibTrans" cxnId="{65488E23-5595-4C58-A59F-6A04B3660DC0}">
      <dgm:prSet/>
      <dgm:spPr/>
      <dgm:t>
        <a:bodyPr/>
        <a:lstStyle/>
        <a:p>
          <a:endParaRPr lang="ru-RU"/>
        </a:p>
      </dgm:t>
    </dgm:pt>
    <dgm:pt modelId="{B0A32556-19C1-427E-8492-11BE625FA5E3}">
      <dgm:prSet custT="1"/>
      <dgm:spPr/>
      <dgm:t>
        <a:bodyPr/>
        <a:lstStyle/>
        <a:p>
          <a:pPr rtl="0"/>
          <a:r>
            <a:rPr lang="ru-RU" sz="1800" i="1" dirty="0" smtClean="0"/>
            <a:t>выполнено силами МСЧ-118</a:t>
          </a:r>
          <a:endParaRPr lang="ru-RU" sz="1800" dirty="0"/>
        </a:p>
      </dgm:t>
    </dgm:pt>
    <dgm:pt modelId="{8821F32C-3DE1-4D2F-93CF-0C68AD1CC58F}" type="parTrans" cxnId="{82F5609A-9527-448C-BD65-08F44BF9B4A8}">
      <dgm:prSet/>
      <dgm:spPr/>
      <dgm:t>
        <a:bodyPr/>
        <a:lstStyle/>
        <a:p>
          <a:endParaRPr lang="ru-RU"/>
        </a:p>
      </dgm:t>
    </dgm:pt>
    <dgm:pt modelId="{045508A4-FF21-4C59-8F1C-A6033E458905}" type="sibTrans" cxnId="{82F5609A-9527-448C-BD65-08F44BF9B4A8}">
      <dgm:prSet/>
      <dgm:spPr/>
      <dgm:t>
        <a:bodyPr/>
        <a:lstStyle/>
        <a:p>
          <a:endParaRPr lang="ru-RU"/>
        </a:p>
      </dgm:t>
    </dgm:pt>
    <dgm:pt modelId="{5ACAD9C9-4F47-439F-8DE7-2A8ED398C95A}" type="pres">
      <dgm:prSet presAssocID="{25C60EF4-38FD-4F76-BB99-9CBF5E642B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E5DF6B1-0958-44F6-B589-714F9A040F09}" type="pres">
      <dgm:prSet presAssocID="{D802B435-6F0F-46F6-8F44-C681BD6055B1}" presName="horFlow" presStyleCnt="0"/>
      <dgm:spPr/>
    </dgm:pt>
    <dgm:pt modelId="{7FC59902-97D3-4181-B259-40EF767036A4}" type="pres">
      <dgm:prSet presAssocID="{D802B435-6F0F-46F6-8F44-C681BD6055B1}" presName="bigChev" presStyleLbl="node1" presStyleIdx="0" presStyleCnt="3" custScaleX="140854" custLinFactNeighborY="9614"/>
      <dgm:spPr/>
      <dgm:t>
        <a:bodyPr/>
        <a:lstStyle/>
        <a:p>
          <a:endParaRPr lang="ru-RU"/>
        </a:p>
      </dgm:t>
    </dgm:pt>
    <dgm:pt modelId="{088EEA1D-0E48-44A7-96B2-D01C6FC69062}" type="pres">
      <dgm:prSet presAssocID="{6382A391-156C-4CD4-AA21-C6F62878F24A}" presName="parTrans" presStyleCnt="0"/>
      <dgm:spPr/>
    </dgm:pt>
    <dgm:pt modelId="{47C3AC5F-C79B-4473-ACD5-87887D8789A6}" type="pres">
      <dgm:prSet presAssocID="{6475AD3C-E684-4ED1-91EE-BAF08A14AF5E}" presName="node" presStyleLbl="alignAccFollowNode1" presStyleIdx="0" presStyleCnt="3" custLinFactNeighborY="1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CD5E3-CF77-4949-ADE7-69D6AF45B8D5}" type="pres">
      <dgm:prSet presAssocID="{D802B435-6F0F-46F6-8F44-C681BD6055B1}" presName="vSp" presStyleCnt="0"/>
      <dgm:spPr/>
    </dgm:pt>
    <dgm:pt modelId="{BCB02261-0356-4A40-831E-27B6CE5A8369}" type="pres">
      <dgm:prSet presAssocID="{F7E5001B-4115-4292-9D21-F20F71543AC9}" presName="horFlow" presStyleCnt="0"/>
      <dgm:spPr/>
    </dgm:pt>
    <dgm:pt modelId="{B5D6AAA1-1121-429A-BD1B-FC39719C52DC}" type="pres">
      <dgm:prSet presAssocID="{F7E5001B-4115-4292-9D21-F20F71543AC9}" presName="bigChev" presStyleLbl="node1" presStyleIdx="1" presStyleCnt="3" custScaleX="140854"/>
      <dgm:spPr/>
      <dgm:t>
        <a:bodyPr/>
        <a:lstStyle/>
        <a:p>
          <a:endParaRPr lang="ru-RU"/>
        </a:p>
      </dgm:t>
    </dgm:pt>
    <dgm:pt modelId="{0A71D1B4-3BE1-43F4-9305-EFFE4DB5ABFA}" type="pres">
      <dgm:prSet presAssocID="{5D4561F3-AC2E-445B-9C50-90AF1C10F251}" presName="parTrans" presStyleCnt="0"/>
      <dgm:spPr/>
    </dgm:pt>
    <dgm:pt modelId="{0A2B7E10-FD1D-419F-B83E-8249A65DC017}" type="pres">
      <dgm:prSet presAssocID="{B4B3AE9C-7523-4E81-B3D6-12FF452932F7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F3E82-64CB-454A-8D56-DC88120410F6}" type="pres">
      <dgm:prSet presAssocID="{F7E5001B-4115-4292-9D21-F20F71543AC9}" presName="vSp" presStyleCnt="0"/>
      <dgm:spPr/>
    </dgm:pt>
    <dgm:pt modelId="{1C629EB7-C66B-4702-81FF-D21014F02712}" type="pres">
      <dgm:prSet presAssocID="{4DB1B457-90D4-4061-9749-36510F70C156}" presName="horFlow" presStyleCnt="0"/>
      <dgm:spPr/>
    </dgm:pt>
    <dgm:pt modelId="{3EABFBA2-E95F-49AF-836F-7479911E812A}" type="pres">
      <dgm:prSet presAssocID="{4DB1B457-90D4-4061-9749-36510F70C156}" presName="bigChev" presStyleLbl="node1" presStyleIdx="2" presStyleCnt="3" custScaleX="140854" custLinFactNeighborY="-8730"/>
      <dgm:spPr/>
      <dgm:t>
        <a:bodyPr/>
        <a:lstStyle/>
        <a:p>
          <a:endParaRPr lang="ru-RU"/>
        </a:p>
      </dgm:t>
    </dgm:pt>
    <dgm:pt modelId="{22D5CCAA-4106-4DC1-AF39-850FBF15B356}" type="pres">
      <dgm:prSet presAssocID="{8821F32C-3DE1-4D2F-93CF-0C68AD1CC58F}" presName="parTrans" presStyleCnt="0"/>
      <dgm:spPr/>
    </dgm:pt>
    <dgm:pt modelId="{E25B93BA-6461-4C3E-8BBD-BD956FC64E70}" type="pres">
      <dgm:prSet presAssocID="{B0A32556-19C1-427E-8492-11BE625FA5E3}" presName="node" presStyleLbl="alignAccFollowNode1" presStyleIdx="2" presStyleCnt="3" custLinFactNeighborY="-10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1120C-1185-41B7-B1B7-4538F432A9E4}" srcId="{25C60EF4-38FD-4F76-BB99-9CBF5E642BC9}" destId="{4DB1B457-90D4-4061-9749-36510F70C156}" srcOrd="2" destOrd="0" parTransId="{DFA4BA97-AD98-4BA7-B2EA-F2C564B38077}" sibTransId="{000E19A5-7604-4EF2-8D75-567A6DF0649A}"/>
    <dgm:cxn modelId="{B3D3692A-4C83-4C3E-A382-051671D5A266}" srcId="{D802B435-6F0F-46F6-8F44-C681BD6055B1}" destId="{6475AD3C-E684-4ED1-91EE-BAF08A14AF5E}" srcOrd="0" destOrd="0" parTransId="{6382A391-156C-4CD4-AA21-C6F62878F24A}" sibTransId="{541ADEF4-B91F-41E6-AD36-890C3BECA51C}"/>
    <dgm:cxn modelId="{71329F0F-50DB-4DA8-A813-6AEDB5EC0B78}" type="presOf" srcId="{4DB1B457-90D4-4061-9749-36510F70C156}" destId="{3EABFBA2-E95F-49AF-836F-7479911E812A}" srcOrd="0" destOrd="0" presId="urn:microsoft.com/office/officeart/2005/8/layout/lProcess3"/>
    <dgm:cxn modelId="{AFB858C5-2192-4BF5-A8E5-A938646551AF}" type="presOf" srcId="{25C60EF4-38FD-4F76-BB99-9CBF5E642BC9}" destId="{5ACAD9C9-4F47-439F-8DE7-2A8ED398C95A}" srcOrd="0" destOrd="0" presId="urn:microsoft.com/office/officeart/2005/8/layout/lProcess3"/>
    <dgm:cxn modelId="{ABD0AB95-9AB9-48FD-8C16-DD0344C54634}" type="presOf" srcId="{B0A32556-19C1-427E-8492-11BE625FA5E3}" destId="{E25B93BA-6461-4C3E-8BBD-BD956FC64E70}" srcOrd="0" destOrd="0" presId="urn:microsoft.com/office/officeart/2005/8/layout/lProcess3"/>
    <dgm:cxn modelId="{707BBCC6-36E1-4BF3-8399-001B0C506261}" type="presOf" srcId="{F7E5001B-4115-4292-9D21-F20F71543AC9}" destId="{B5D6AAA1-1121-429A-BD1B-FC39719C52DC}" srcOrd="0" destOrd="0" presId="urn:microsoft.com/office/officeart/2005/8/layout/lProcess3"/>
    <dgm:cxn modelId="{82F5609A-9527-448C-BD65-08F44BF9B4A8}" srcId="{4DB1B457-90D4-4061-9749-36510F70C156}" destId="{B0A32556-19C1-427E-8492-11BE625FA5E3}" srcOrd="0" destOrd="0" parTransId="{8821F32C-3DE1-4D2F-93CF-0C68AD1CC58F}" sibTransId="{045508A4-FF21-4C59-8F1C-A6033E458905}"/>
    <dgm:cxn modelId="{65488E23-5595-4C58-A59F-6A04B3660DC0}" srcId="{F7E5001B-4115-4292-9D21-F20F71543AC9}" destId="{B4B3AE9C-7523-4E81-B3D6-12FF452932F7}" srcOrd="0" destOrd="0" parTransId="{5D4561F3-AC2E-445B-9C50-90AF1C10F251}" sibTransId="{55BE154B-87A5-4C24-9A1F-994964922E5A}"/>
    <dgm:cxn modelId="{F9877A60-502C-420C-8C81-66763E3CA785}" type="presOf" srcId="{6475AD3C-E684-4ED1-91EE-BAF08A14AF5E}" destId="{47C3AC5F-C79B-4473-ACD5-87887D8789A6}" srcOrd="0" destOrd="0" presId="urn:microsoft.com/office/officeart/2005/8/layout/lProcess3"/>
    <dgm:cxn modelId="{21A73C98-991D-4E5A-A364-6C887B0A0E48}" srcId="{25C60EF4-38FD-4F76-BB99-9CBF5E642BC9}" destId="{F7E5001B-4115-4292-9D21-F20F71543AC9}" srcOrd="1" destOrd="0" parTransId="{E39C136A-1124-448E-95F0-943C6243B245}" sibTransId="{C2EADD64-7F36-4E0C-A801-B8FA5DD64DF5}"/>
    <dgm:cxn modelId="{BF403A76-DB1A-4E8B-B262-A310483732B5}" srcId="{25C60EF4-38FD-4F76-BB99-9CBF5E642BC9}" destId="{D802B435-6F0F-46F6-8F44-C681BD6055B1}" srcOrd="0" destOrd="0" parTransId="{7415EF42-5A04-4E1D-B757-F45EC0AA049E}" sibTransId="{0533EA07-01A4-438A-8B8C-95E7013F7E6C}"/>
    <dgm:cxn modelId="{49BA7554-EC02-45BA-A4FA-28BF131A3B7D}" type="presOf" srcId="{D802B435-6F0F-46F6-8F44-C681BD6055B1}" destId="{7FC59902-97D3-4181-B259-40EF767036A4}" srcOrd="0" destOrd="0" presId="urn:microsoft.com/office/officeart/2005/8/layout/lProcess3"/>
    <dgm:cxn modelId="{E26F25CD-00EB-42A5-8324-53ECE8C18C26}" type="presOf" srcId="{B4B3AE9C-7523-4E81-B3D6-12FF452932F7}" destId="{0A2B7E10-FD1D-419F-B83E-8249A65DC017}" srcOrd="0" destOrd="0" presId="urn:microsoft.com/office/officeart/2005/8/layout/lProcess3"/>
    <dgm:cxn modelId="{C61A3F16-4E12-4348-ACEA-4648107A7E1B}" type="presParOf" srcId="{5ACAD9C9-4F47-439F-8DE7-2A8ED398C95A}" destId="{6E5DF6B1-0958-44F6-B589-714F9A040F09}" srcOrd="0" destOrd="0" presId="urn:microsoft.com/office/officeart/2005/8/layout/lProcess3"/>
    <dgm:cxn modelId="{E8FFC092-FC05-448A-A842-239D3ED3FD33}" type="presParOf" srcId="{6E5DF6B1-0958-44F6-B589-714F9A040F09}" destId="{7FC59902-97D3-4181-B259-40EF767036A4}" srcOrd="0" destOrd="0" presId="urn:microsoft.com/office/officeart/2005/8/layout/lProcess3"/>
    <dgm:cxn modelId="{2E3403B7-ABC1-48A6-8333-9FE17380801A}" type="presParOf" srcId="{6E5DF6B1-0958-44F6-B589-714F9A040F09}" destId="{088EEA1D-0E48-44A7-96B2-D01C6FC69062}" srcOrd="1" destOrd="0" presId="urn:microsoft.com/office/officeart/2005/8/layout/lProcess3"/>
    <dgm:cxn modelId="{B1386E76-726B-4915-98A5-433D1AD0BFB5}" type="presParOf" srcId="{6E5DF6B1-0958-44F6-B589-714F9A040F09}" destId="{47C3AC5F-C79B-4473-ACD5-87887D8789A6}" srcOrd="2" destOrd="0" presId="urn:microsoft.com/office/officeart/2005/8/layout/lProcess3"/>
    <dgm:cxn modelId="{5D6F5CF0-6797-453F-B1EB-A04075478437}" type="presParOf" srcId="{5ACAD9C9-4F47-439F-8DE7-2A8ED398C95A}" destId="{F9BCD5E3-CF77-4949-ADE7-69D6AF45B8D5}" srcOrd="1" destOrd="0" presId="urn:microsoft.com/office/officeart/2005/8/layout/lProcess3"/>
    <dgm:cxn modelId="{2A42A520-9356-4631-9574-5E910DCF5E9F}" type="presParOf" srcId="{5ACAD9C9-4F47-439F-8DE7-2A8ED398C95A}" destId="{BCB02261-0356-4A40-831E-27B6CE5A8369}" srcOrd="2" destOrd="0" presId="urn:microsoft.com/office/officeart/2005/8/layout/lProcess3"/>
    <dgm:cxn modelId="{328D6CDF-8459-440B-98A4-A6BC1A3B686A}" type="presParOf" srcId="{BCB02261-0356-4A40-831E-27B6CE5A8369}" destId="{B5D6AAA1-1121-429A-BD1B-FC39719C52DC}" srcOrd="0" destOrd="0" presId="urn:microsoft.com/office/officeart/2005/8/layout/lProcess3"/>
    <dgm:cxn modelId="{46908232-74EC-433F-866F-7612A7967609}" type="presParOf" srcId="{BCB02261-0356-4A40-831E-27B6CE5A8369}" destId="{0A71D1B4-3BE1-43F4-9305-EFFE4DB5ABFA}" srcOrd="1" destOrd="0" presId="urn:microsoft.com/office/officeart/2005/8/layout/lProcess3"/>
    <dgm:cxn modelId="{B20EDA8B-4E9C-4EB2-9FC3-9916AB090B85}" type="presParOf" srcId="{BCB02261-0356-4A40-831E-27B6CE5A8369}" destId="{0A2B7E10-FD1D-419F-B83E-8249A65DC017}" srcOrd="2" destOrd="0" presId="urn:microsoft.com/office/officeart/2005/8/layout/lProcess3"/>
    <dgm:cxn modelId="{ACD15E56-DC36-41D7-A407-D139AC04316A}" type="presParOf" srcId="{5ACAD9C9-4F47-439F-8DE7-2A8ED398C95A}" destId="{97EF3E82-64CB-454A-8D56-DC88120410F6}" srcOrd="3" destOrd="0" presId="urn:microsoft.com/office/officeart/2005/8/layout/lProcess3"/>
    <dgm:cxn modelId="{4B0B9C93-0BF8-4F57-848E-4D69849249D4}" type="presParOf" srcId="{5ACAD9C9-4F47-439F-8DE7-2A8ED398C95A}" destId="{1C629EB7-C66B-4702-81FF-D21014F02712}" srcOrd="4" destOrd="0" presId="urn:microsoft.com/office/officeart/2005/8/layout/lProcess3"/>
    <dgm:cxn modelId="{3322A535-41C0-4223-93F6-FF2BF7FBDA03}" type="presParOf" srcId="{1C629EB7-C66B-4702-81FF-D21014F02712}" destId="{3EABFBA2-E95F-49AF-836F-7479911E812A}" srcOrd="0" destOrd="0" presId="urn:microsoft.com/office/officeart/2005/8/layout/lProcess3"/>
    <dgm:cxn modelId="{65171555-8170-423B-B9CC-50FCB3786B9F}" type="presParOf" srcId="{1C629EB7-C66B-4702-81FF-D21014F02712}" destId="{22D5CCAA-4106-4DC1-AF39-850FBF15B356}" srcOrd="1" destOrd="0" presId="urn:microsoft.com/office/officeart/2005/8/layout/lProcess3"/>
    <dgm:cxn modelId="{0A5DF431-7CA4-4A43-9171-4D84DB6B1AEE}" type="presParOf" srcId="{1C629EB7-C66B-4702-81FF-D21014F02712}" destId="{E25B93BA-6461-4C3E-8BBD-BD956FC64E7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29293-8C89-4C07-8DAB-57615ADD77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08AE6F-EA8C-47A4-9E73-4E1E7BA9D1B8}">
      <dgm:prSet custT="1"/>
      <dgm:spPr/>
      <dgm:t>
        <a:bodyPr/>
        <a:lstStyle/>
        <a:p>
          <a:pPr rtl="0"/>
          <a:r>
            <a:rPr lang="ru-RU" sz="2400" dirty="0" smtClean="0"/>
            <a:t>4 постоянных депутатских комиссии:</a:t>
          </a:r>
          <a:endParaRPr lang="ru-RU" sz="2400" dirty="0"/>
        </a:p>
      </dgm:t>
    </dgm:pt>
    <dgm:pt modelId="{6C0B2F8A-707A-4007-BE1E-7C7BFD750A81}" type="parTrans" cxnId="{A56A97D1-33FA-4A9C-99F0-5DB575035905}">
      <dgm:prSet/>
      <dgm:spPr/>
      <dgm:t>
        <a:bodyPr/>
        <a:lstStyle/>
        <a:p>
          <a:endParaRPr lang="ru-RU"/>
        </a:p>
      </dgm:t>
    </dgm:pt>
    <dgm:pt modelId="{FD16469A-CB1A-41BB-8691-5D9C0B47C1CE}" type="sibTrans" cxnId="{A56A97D1-33FA-4A9C-99F0-5DB575035905}">
      <dgm:prSet/>
      <dgm:spPr/>
      <dgm:t>
        <a:bodyPr/>
        <a:lstStyle/>
        <a:p>
          <a:endParaRPr lang="ru-RU"/>
        </a:p>
      </dgm:t>
    </dgm:pt>
    <dgm:pt modelId="{1862EA8D-0548-4A43-9A48-42E619C18A70}">
      <dgm:prSet custT="1"/>
      <dgm:spPr/>
      <dgm:t>
        <a:bodyPr/>
        <a:lstStyle/>
        <a:p>
          <a:pPr rtl="0"/>
          <a:r>
            <a:rPr lang="ru-RU" sz="1600" dirty="0" smtClean="0"/>
            <a:t>комиссия по бюджету, финансам, экономике и муниципальной собственности </a:t>
          </a:r>
        </a:p>
        <a:p>
          <a:pPr rtl="0"/>
          <a:r>
            <a:rPr lang="ru-RU" sz="1600" dirty="0" smtClean="0"/>
            <a:t>(5 чел.)</a:t>
          </a:r>
          <a:endParaRPr lang="ru-RU" sz="1600" dirty="0"/>
        </a:p>
      </dgm:t>
    </dgm:pt>
    <dgm:pt modelId="{CFF768AE-C3BF-468E-80C5-E6CAD296D3AC}" type="parTrans" cxnId="{6801BDCA-0995-4593-B276-EA3DB5647872}">
      <dgm:prSet/>
      <dgm:spPr/>
      <dgm:t>
        <a:bodyPr/>
        <a:lstStyle/>
        <a:p>
          <a:endParaRPr lang="ru-RU"/>
        </a:p>
      </dgm:t>
    </dgm:pt>
    <dgm:pt modelId="{31809437-E5CC-47D6-A028-149B6668A765}" type="sibTrans" cxnId="{6801BDCA-0995-4593-B276-EA3DB5647872}">
      <dgm:prSet/>
      <dgm:spPr/>
      <dgm:t>
        <a:bodyPr/>
        <a:lstStyle/>
        <a:p>
          <a:endParaRPr lang="ru-RU"/>
        </a:p>
      </dgm:t>
    </dgm:pt>
    <dgm:pt modelId="{B2DD7083-EBA1-4DF4-942E-1CB763785766}">
      <dgm:prSet custT="1"/>
      <dgm:spPr/>
      <dgm:t>
        <a:bodyPr/>
        <a:lstStyle/>
        <a:p>
          <a:pPr rtl="0"/>
          <a:r>
            <a:rPr lang="ru-RU" sz="1600" dirty="0" smtClean="0"/>
            <a:t>комиссия по законодательству и местному самоуправлению </a:t>
          </a:r>
        </a:p>
        <a:p>
          <a:pPr rtl="0"/>
          <a:r>
            <a:rPr lang="ru-RU" sz="1600" dirty="0" smtClean="0"/>
            <a:t>(4 чел.)</a:t>
          </a:r>
          <a:endParaRPr lang="ru-RU" sz="1600" dirty="0"/>
        </a:p>
      </dgm:t>
    </dgm:pt>
    <dgm:pt modelId="{0C7FAF2D-631E-4089-BD4C-5EF956EDFAF6}" type="parTrans" cxnId="{E4FCC4D7-8951-4AEB-9CE4-AAAAAA19BE54}">
      <dgm:prSet/>
      <dgm:spPr/>
      <dgm:t>
        <a:bodyPr/>
        <a:lstStyle/>
        <a:p>
          <a:endParaRPr lang="ru-RU"/>
        </a:p>
      </dgm:t>
    </dgm:pt>
    <dgm:pt modelId="{843098A7-012C-44B6-A82E-61482DAE805A}" type="sibTrans" cxnId="{E4FCC4D7-8951-4AEB-9CE4-AAAAAA19BE54}">
      <dgm:prSet/>
      <dgm:spPr/>
      <dgm:t>
        <a:bodyPr/>
        <a:lstStyle/>
        <a:p>
          <a:endParaRPr lang="ru-RU"/>
        </a:p>
      </dgm:t>
    </dgm:pt>
    <dgm:pt modelId="{23851AE0-9FA8-4A7F-98B8-1DD10E78FF84}">
      <dgm:prSet custT="1"/>
      <dgm:spPr/>
      <dgm:t>
        <a:bodyPr/>
        <a:lstStyle/>
        <a:p>
          <a:pPr rtl="0"/>
          <a:r>
            <a:rPr lang="ru-RU" sz="1600" dirty="0" smtClean="0"/>
            <a:t>комиссия по социальным вопросам и делами молодёжи </a:t>
          </a:r>
        </a:p>
        <a:p>
          <a:pPr rtl="0"/>
          <a:r>
            <a:rPr lang="ru-RU" sz="1600" dirty="0" smtClean="0"/>
            <a:t>(5 чел.)</a:t>
          </a:r>
          <a:endParaRPr lang="ru-RU" sz="1600" dirty="0"/>
        </a:p>
      </dgm:t>
    </dgm:pt>
    <dgm:pt modelId="{929FD3D5-780A-4D24-882C-E934A69ACA87}" type="parTrans" cxnId="{5A5CB06C-C6E4-4BF2-BE0A-E798E8FB794F}">
      <dgm:prSet/>
      <dgm:spPr/>
      <dgm:t>
        <a:bodyPr/>
        <a:lstStyle/>
        <a:p>
          <a:endParaRPr lang="ru-RU"/>
        </a:p>
      </dgm:t>
    </dgm:pt>
    <dgm:pt modelId="{F2259578-F762-46AB-878A-401070AEA6E4}" type="sibTrans" cxnId="{5A5CB06C-C6E4-4BF2-BE0A-E798E8FB794F}">
      <dgm:prSet/>
      <dgm:spPr/>
      <dgm:t>
        <a:bodyPr/>
        <a:lstStyle/>
        <a:p>
          <a:endParaRPr lang="ru-RU"/>
        </a:p>
      </dgm:t>
    </dgm:pt>
    <dgm:pt modelId="{79FC97CD-8931-4BA6-8186-0325A53757FF}">
      <dgm:prSet custT="1"/>
      <dgm:spPr/>
      <dgm:t>
        <a:bodyPr/>
        <a:lstStyle/>
        <a:p>
          <a:pPr rtl="0"/>
          <a:r>
            <a:rPr lang="ru-RU" sz="1600" dirty="0" smtClean="0"/>
            <a:t>комиссия по жилищно-коммунальным вопросам и благоустройству </a:t>
          </a:r>
        </a:p>
        <a:p>
          <a:pPr rtl="0"/>
          <a:r>
            <a:rPr lang="ru-RU" sz="1600" dirty="0" smtClean="0"/>
            <a:t>(4 чел.)</a:t>
          </a:r>
          <a:endParaRPr lang="ru-RU" sz="1600" dirty="0"/>
        </a:p>
      </dgm:t>
    </dgm:pt>
    <dgm:pt modelId="{95914A36-3559-4E8C-A435-D9960C0BA7AA}" type="parTrans" cxnId="{9F52C975-BA04-4660-AC30-5C7EB948C122}">
      <dgm:prSet/>
      <dgm:spPr/>
      <dgm:t>
        <a:bodyPr/>
        <a:lstStyle/>
        <a:p>
          <a:endParaRPr lang="ru-RU"/>
        </a:p>
      </dgm:t>
    </dgm:pt>
    <dgm:pt modelId="{58C5D0E8-6164-459E-BBED-22A16FC70FEB}" type="sibTrans" cxnId="{9F52C975-BA04-4660-AC30-5C7EB948C122}">
      <dgm:prSet/>
      <dgm:spPr/>
      <dgm:t>
        <a:bodyPr/>
        <a:lstStyle/>
        <a:p>
          <a:endParaRPr lang="ru-RU"/>
        </a:p>
      </dgm:t>
    </dgm:pt>
    <dgm:pt modelId="{04F3DA5C-7BC0-4033-98C6-6522A8A43E85}" type="pres">
      <dgm:prSet presAssocID="{69D29293-8C89-4C07-8DAB-57615ADD77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827C32-DD13-43C5-9C78-91535860256B}" type="pres">
      <dgm:prSet presAssocID="{8208AE6F-EA8C-47A4-9E73-4E1E7BA9D1B8}" presName="hierRoot1" presStyleCnt="0">
        <dgm:presLayoutVars>
          <dgm:hierBranch val="init"/>
        </dgm:presLayoutVars>
      </dgm:prSet>
      <dgm:spPr/>
    </dgm:pt>
    <dgm:pt modelId="{4267609E-6E39-49E5-B93B-08A4F3A4FD02}" type="pres">
      <dgm:prSet presAssocID="{8208AE6F-EA8C-47A4-9E73-4E1E7BA9D1B8}" presName="rootComposite1" presStyleCnt="0"/>
      <dgm:spPr/>
    </dgm:pt>
    <dgm:pt modelId="{A0CDDD4B-35C1-405A-9503-E22C4CD2E5BD}" type="pres">
      <dgm:prSet presAssocID="{8208AE6F-EA8C-47A4-9E73-4E1E7BA9D1B8}" presName="rootText1" presStyleLbl="node0" presStyleIdx="0" presStyleCnt="1" custScaleX="4065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16577-88F8-4CD8-AB78-0B070B49C7CE}" type="pres">
      <dgm:prSet presAssocID="{8208AE6F-EA8C-47A4-9E73-4E1E7BA9D1B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46859DC-AA1E-45F8-BE9C-6A92A1297FF3}" type="pres">
      <dgm:prSet presAssocID="{8208AE6F-EA8C-47A4-9E73-4E1E7BA9D1B8}" presName="hierChild2" presStyleCnt="0"/>
      <dgm:spPr/>
    </dgm:pt>
    <dgm:pt modelId="{75CEAEC7-26D1-445C-825D-E08BD863AD03}" type="pres">
      <dgm:prSet presAssocID="{CFF768AE-C3BF-468E-80C5-E6CAD296D3A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34A6520-FF25-435F-B517-D108307BB4E7}" type="pres">
      <dgm:prSet presAssocID="{1862EA8D-0548-4A43-9A48-42E619C18A70}" presName="hierRoot2" presStyleCnt="0">
        <dgm:presLayoutVars>
          <dgm:hierBranch val="init"/>
        </dgm:presLayoutVars>
      </dgm:prSet>
      <dgm:spPr/>
    </dgm:pt>
    <dgm:pt modelId="{BE4697DF-070E-4EBB-A712-7114930F5DCE}" type="pres">
      <dgm:prSet presAssocID="{1862EA8D-0548-4A43-9A48-42E619C18A70}" presName="rootComposite" presStyleCnt="0"/>
      <dgm:spPr/>
    </dgm:pt>
    <dgm:pt modelId="{0ACB0046-2F78-4123-BA1C-FB739ACF66B5}" type="pres">
      <dgm:prSet presAssocID="{1862EA8D-0548-4A43-9A48-42E619C18A70}" presName="rootText" presStyleLbl="node2" presStyleIdx="0" presStyleCnt="4" custScaleX="139764" custScaleY="265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72B926-F98E-4914-8074-A3A911F00E7B}" type="pres">
      <dgm:prSet presAssocID="{1862EA8D-0548-4A43-9A48-42E619C18A70}" presName="rootConnector" presStyleLbl="node2" presStyleIdx="0" presStyleCnt="4"/>
      <dgm:spPr/>
      <dgm:t>
        <a:bodyPr/>
        <a:lstStyle/>
        <a:p>
          <a:endParaRPr lang="ru-RU"/>
        </a:p>
      </dgm:t>
    </dgm:pt>
    <dgm:pt modelId="{19BD63F1-7D4A-41FD-B1B6-6E0AFAA08171}" type="pres">
      <dgm:prSet presAssocID="{1862EA8D-0548-4A43-9A48-42E619C18A70}" presName="hierChild4" presStyleCnt="0"/>
      <dgm:spPr/>
    </dgm:pt>
    <dgm:pt modelId="{0FB72FE3-D34B-4ECC-88AB-0AED0AB21637}" type="pres">
      <dgm:prSet presAssocID="{1862EA8D-0548-4A43-9A48-42E619C18A70}" presName="hierChild5" presStyleCnt="0"/>
      <dgm:spPr/>
    </dgm:pt>
    <dgm:pt modelId="{1B8FEF36-AEAE-4EC2-91E8-E4B2A314116C}" type="pres">
      <dgm:prSet presAssocID="{0C7FAF2D-631E-4089-BD4C-5EF956EDFAF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AD614442-91F1-4927-AC4E-B9EEF3A8EB0D}" type="pres">
      <dgm:prSet presAssocID="{B2DD7083-EBA1-4DF4-942E-1CB763785766}" presName="hierRoot2" presStyleCnt="0">
        <dgm:presLayoutVars>
          <dgm:hierBranch val="init"/>
        </dgm:presLayoutVars>
      </dgm:prSet>
      <dgm:spPr/>
    </dgm:pt>
    <dgm:pt modelId="{0B831A3F-9A2A-4E5C-AB5D-A4A29763C89E}" type="pres">
      <dgm:prSet presAssocID="{B2DD7083-EBA1-4DF4-942E-1CB763785766}" presName="rootComposite" presStyleCnt="0"/>
      <dgm:spPr/>
    </dgm:pt>
    <dgm:pt modelId="{DE7B02BD-C9D3-474C-AAE6-351D1F32743D}" type="pres">
      <dgm:prSet presAssocID="{B2DD7083-EBA1-4DF4-942E-1CB763785766}" presName="rootText" presStyleLbl="node2" presStyleIdx="1" presStyleCnt="4" custScaleX="135302" custScaleY="265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6278FD-12B7-4D17-81AA-88882B562202}" type="pres">
      <dgm:prSet presAssocID="{B2DD7083-EBA1-4DF4-942E-1CB763785766}" presName="rootConnector" presStyleLbl="node2" presStyleIdx="1" presStyleCnt="4"/>
      <dgm:spPr/>
      <dgm:t>
        <a:bodyPr/>
        <a:lstStyle/>
        <a:p>
          <a:endParaRPr lang="ru-RU"/>
        </a:p>
      </dgm:t>
    </dgm:pt>
    <dgm:pt modelId="{86ACE146-3821-4404-93AB-DBFBD9DF6282}" type="pres">
      <dgm:prSet presAssocID="{B2DD7083-EBA1-4DF4-942E-1CB763785766}" presName="hierChild4" presStyleCnt="0"/>
      <dgm:spPr/>
    </dgm:pt>
    <dgm:pt modelId="{E2327077-6DB1-4147-A6CD-688DACE2D9EA}" type="pres">
      <dgm:prSet presAssocID="{B2DD7083-EBA1-4DF4-942E-1CB763785766}" presName="hierChild5" presStyleCnt="0"/>
      <dgm:spPr/>
    </dgm:pt>
    <dgm:pt modelId="{2FCA459E-3BA2-45CC-9FBA-38CC5D83979C}" type="pres">
      <dgm:prSet presAssocID="{929FD3D5-780A-4D24-882C-E934A69ACA8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035B579B-20E7-4A0D-8BB4-5496BBA385DD}" type="pres">
      <dgm:prSet presAssocID="{23851AE0-9FA8-4A7F-98B8-1DD10E78FF84}" presName="hierRoot2" presStyleCnt="0">
        <dgm:presLayoutVars>
          <dgm:hierBranch val="init"/>
        </dgm:presLayoutVars>
      </dgm:prSet>
      <dgm:spPr/>
    </dgm:pt>
    <dgm:pt modelId="{AA0BA875-6A1E-4E0D-ABD1-23A76E564622}" type="pres">
      <dgm:prSet presAssocID="{23851AE0-9FA8-4A7F-98B8-1DD10E78FF84}" presName="rootComposite" presStyleCnt="0"/>
      <dgm:spPr/>
    </dgm:pt>
    <dgm:pt modelId="{40B90B2B-6A86-4664-9B0F-00F8A6E841B7}" type="pres">
      <dgm:prSet presAssocID="{23851AE0-9FA8-4A7F-98B8-1DD10E78FF84}" presName="rootText" presStyleLbl="node2" presStyleIdx="2" presStyleCnt="4" custScaleX="135302" custScaleY="265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B1238-EC13-4597-8491-68B967907108}" type="pres">
      <dgm:prSet presAssocID="{23851AE0-9FA8-4A7F-98B8-1DD10E78FF84}" presName="rootConnector" presStyleLbl="node2" presStyleIdx="2" presStyleCnt="4"/>
      <dgm:spPr/>
      <dgm:t>
        <a:bodyPr/>
        <a:lstStyle/>
        <a:p>
          <a:endParaRPr lang="ru-RU"/>
        </a:p>
      </dgm:t>
    </dgm:pt>
    <dgm:pt modelId="{2A9F70F0-D903-4779-81C3-30E33EC5EAFF}" type="pres">
      <dgm:prSet presAssocID="{23851AE0-9FA8-4A7F-98B8-1DD10E78FF84}" presName="hierChild4" presStyleCnt="0"/>
      <dgm:spPr/>
    </dgm:pt>
    <dgm:pt modelId="{A4DE4CE4-F37D-4635-B04F-4AACC3099204}" type="pres">
      <dgm:prSet presAssocID="{23851AE0-9FA8-4A7F-98B8-1DD10E78FF84}" presName="hierChild5" presStyleCnt="0"/>
      <dgm:spPr/>
    </dgm:pt>
    <dgm:pt modelId="{B3369C4E-9C18-4C8B-BEE1-AF540514DBA1}" type="pres">
      <dgm:prSet presAssocID="{95914A36-3559-4E8C-A435-D9960C0BA7A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FA82D22-8A50-479E-9A8B-5D15B841244F}" type="pres">
      <dgm:prSet presAssocID="{79FC97CD-8931-4BA6-8186-0325A53757FF}" presName="hierRoot2" presStyleCnt="0">
        <dgm:presLayoutVars>
          <dgm:hierBranch val="init"/>
        </dgm:presLayoutVars>
      </dgm:prSet>
      <dgm:spPr/>
    </dgm:pt>
    <dgm:pt modelId="{C82DA2F5-B00B-4334-A99C-54DF22FDBB08}" type="pres">
      <dgm:prSet presAssocID="{79FC97CD-8931-4BA6-8186-0325A53757FF}" presName="rootComposite" presStyleCnt="0"/>
      <dgm:spPr/>
    </dgm:pt>
    <dgm:pt modelId="{41350060-C705-4A50-BC14-AC3E6131CC10}" type="pres">
      <dgm:prSet presAssocID="{79FC97CD-8931-4BA6-8186-0325A53757FF}" presName="rootText" presStyleLbl="node2" presStyleIdx="3" presStyleCnt="4" custScaleX="135302" custScaleY="265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9C025-D6D4-45D9-B876-DD19615D8F2F}" type="pres">
      <dgm:prSet presAssocID="{79FC97CD-8931-4BA6-8186-0325A53757FF}" presName="rootConnector" presStyleLbl="node2" presStyleIdx="3" presStyleCnt="4"/>
      <dgm:spPr/>
      <dgm:t>
        <a:bodyPr/>
        <a:lstStyle/>
        <a:p>
          <a:endParaRPr lang="ru-RU"/>
        </a:p>
      </dgm:t>
    </dgm:pt>
    <dgm:pt modelId="{E8E0B1FF-CE25-4D79-8738-A35290C8D59A}" type="pres">
      <dgm:prSet presAssocID="{79FC97CD-8931-4BA6-8186-0325A53757FF}" presName="hierChild4" presStyleCnt="0"/>
      <dgm:spPr/>
    </dgm:pt>
    <dgm:pt modelId="{0C2FC3CF-EB8F-4D26-914D-1FAA3F8BE629}" type="pres">
      <dgm:prSet presAssocID="{79FC97CD-8931-4BA6-8186-0325A53757FF}" presName="hierChild5" presStyleCnt="0"/>
      <dgm:spPr/>
    </dgm:pt>
    <dgm:pt modelId="{F42EA855-9ACB-488E-A8B3-C8F5FE909775}" type="pres">
      <dgm:prSet presAssocID="{8208AE6F-EA8C-47A4-9E73-4E1E7BA9D1B8}" presName="hierChild3" presStyleCnt="0"/>
      <dgm:spPr/>
    </dgm:pt>
  </dgm:ptLst>
  <dgm:cxnLst>
    <dgm:cxn modelId="{CB3A59BD-DAC1-428D-A6D9-6C946F228729}" type="presOf" srcId="{B2DD7083-EBA1-4DF4-942E-1CB763785766}" destId="{106278FD-12B7-4D17-81AA-88882B562202}" srcOrd="1" destOrd="0" presId="urn:microsoft.com/office/officeart/2005/8/layout/orgChart1"/>
    <dgm:cxn modelId="{6C5ED134-3325-4179-B827-A8E49E2310B2}" type="presOf" srcId="{1862EA8D-0548-4A43-9A48-42E619C18A70}" destId="{0ACB0046-2F78-4123-BA1C-FB739ACF66B5}" srcOrd="0" destOrd="0" presId="urn:microsoft.com/office/officeart/2005/8/layout/orgChart1"/>
    <dgm:cxn modelId="{70473890-2023-434D-B35C-C06AAC92B86E}" type="presOf" srcId="{79FC97CD-8931-4BA6-8186-0325A53757FF}" destId="{41350060-C705-4A50-BC14-AC3E6131CC10}" srcOrd="0" destOrd="0" presId="urn:microsoft.com/office/officeart/2005/8/layout/orgChart1"/>
    <dgm:cxn modelId="{8A24A3B3-CC19-4E9C-B2A3-F93319A9362D}" type="presOf" srcId="{1862EA8D-0548-4A43-9A48-42E619C18A70}" destId="{AF72B926-F98E-4914-8074-A3A911F00E7B}" srcOrd="1" destOrd="0" presId="urn:microsoft.com/office/officeart/2005/8/layout/orgChart1"/>
    <dgm:cxn modelId="{A56A97D1-33FA-4A9C-99F0-5DB575035905}" srcId="{69D29293-8C89-4C07-8DAB-57615ADD7799}" destId="{8208AE6F-EA8C-47A4-9E73-4E1E7BA9D1B8}" srcOrd="0" destOrd="0" parTransId="{6C0B2F8A-707A-4007-BE1E-7C7BFD750A81}" sibTransId="{FD16469A-CB1A-41BB-8691-5D9C0B47C1CE}"/>
    <dgm:cxn modelId="{0FDD96BE-08D3-41E1-9087-C97BD364E433}" type="presOf" srcId="{8208AE6F-EA8C-47A4-9E73-4E1E7BA9D1B8}" destId="{A0CDDD4B-35C1-405A-9503-E22C4CD2E5BD}" srcOrd="0" destOrd="0" presId="urn:microsoft.com/office/officeart/2005/8/layout/orgChart1"/>
    <dgm:cxn modelId="{AB145DDF-6F7C-4DA4-A239-5CF5DB5D0404}" type="presOf" srcId="{23851AE0-9FA8-4A7F-98B8-1DD10E78FF84}" destId="{2A0B1238-EC13-4597-8491-68B967907108}" srcOrd="1" destOrd="0" presId="urn:microsoft.com/office/officeart/2005/8/layout/orgChart1"/>
    <dgm:cxn modelId="{30188EEF-B5C8-4D40-B51B-80E99F9F093D}" type="presOf" srcId="{CFF768AE-C3BF-468E-80C5-E6CAD296D3AC}" destId="{75CEAEC7-26D1-445C-825D-E08BD863AD03}" srcOrd="0" destOrd="0" presId="urn:microsoft.com/office/officeart/2005/8/layout/orgChart1"/>
    <dgm:cxn modelId="{9F52C975-BA04-4660-AC30-5C7EB948C122}" srcId="{8208AE6F-EA8C-47A4-9E73-4E1E7BA9D1B8}" destId="{79FC97CD-8931-4BA6-8186-0325A53757FF}" srcOrd="3" destOrd="0" parTransId="{95914A36-3559-4E8C-A435-D9960C0BA7AA}" sibTransId="{58C5D0E8-6164-459E-BBED-22A16FC70FEB}"/>
    <dgm:cxn modelId="{2EB6C5C9-5D85-425E-A92C-42A605F8882A}" type="presOf" srcId="{95914A36-3559-4E8C-A435-D9960C0BA7AA}" destId="{B3369C4E-9C18-4C8B-BEE1-AF540514DBA1}" srcOrd="0" destOrd="0" presId="urn:microsoft.com/office/officeart/2005/8/layout/orgChart1"/>
    <dgm:cxn modelId="{0225D20C-90F7-4324-A499-B911C0443B69}" type="presOf" srcId="{929FD3D5-780A-4D24-882C-E934A69ACA87}" destId="{2FCA459E-3BA2-45CC-9FBA-38CC5D83979C}" srcOrd="0" destOrd="0" presId="urn:microsoft.com/office/officeart/2005/8/layout/orgChart1"/>
    <dgm:cxn modelId="{14F2F482-846D-45F0-B9D2-E43C5F09F8A2}" type="presOf" srcId="{8208AE6F-EA8C-47A4-9E73-4E1E7BA9D1B8}" destId="{AE616577-88F8-4CD8-AB78-0B070B49C7CE}" srcOrd="1" destOrd="0" presId="urn:microsoft.com/office/officeart/2005/8/layout/orgChart1"/>
    <dgm:cxn modelId="{A5BD4995-F56B-4136-AABE-6C3CEADD934A}" type="presOf" srcId="{69D29293-8C89-4C07-8DAB-57615ADD7799}" destId="{04F3DA5C-7BC0-4033-98C6-6522A8A43E85}" srcOrd="0" destOrd="0" presId="urn:microsoft.com/office/officeart/2005/8/layout/orgChart1"/>
    <dgm:cxn modelId="{A46FB1DA-8CCD-4FC9-A802-CFFB33A41CFC}" type="presOf" srcId="{0C7FAF2D-631E-4089-BD4C-5EF956EDFAF6}" destId="{1B8FEF36-AEAE-4EC2-91E8-E4B2A314116C}" srcOrd="0" destOrd="0" presId="urn:microsoft.com/office/officeart/2005/8/layout/orgChart1"/>
    <dgm:cxn modelId="{5A5CB06C-C6E4-4BF2-BE0A-E798E8FB794F}" srcId="{8208AE6F-EA8C-47A4-9E73-4E1E7BA9D1B8}" destId="{23851AE0-9FA8-4A7F-98B8-1DD10E78FF84}" srcOrd="2" destOrd="0" parTransId="{929FD3D5-780A-4D24-882C-E934A69ACA87}" sibTransId="{F2259578-F762-46AB-878A-401070AEA6E4}"/>
    <dgm:cxn modelId="{E4FCC4D7-8951-4AEB-9CE4-AAAAAA19BE54}" srcId="{8208AE6F-EA8C-47A4-9E73-4E1E7BA9D1B8}" destId="{B2DD7083-EBA1-4DF4-942E-1CB763785766}" srcOrd="1" destOrd="0" parTransId="{0C7FAF2D-631E-4089-BD4C-5EF956EDFAF6}" sibTransId="{843098A7-012C-44B6-A82E-61482DAE805A}"/>
    <dgm:cxn modelId="{9385455B-A282-4A10-882E-C6730A1C4879}" type="presOf" srcId="{B2DD7083-EBA1-4DF4-942E-1CB763785766}" destId="{DE7B02BD-C9D3-474C-AAE6-351D1F32743D}" srcOrd="0" destOrd="0" presId="urn:microsoft.com/office/officeart/2005/8/layout/orgChart1"/>
    <dgm:cxn modelId="{2108B3C5-04A4-465C-8EC8-BC89A9A91C75}" type="presOf" srcId="{79FC97CD-8931-4BA6-8186-0325A53757FF}" destId="{F979C025-D6D4-45D9-B876-DD19615D8F2F}" srcOrd="1" destOrd="0" presId="urn:microsoft.com/office/officeart/2005/8/layout/orgChart1"/>
    <dgm:cxn modelId="{19F564BC-E1D1-4228-8BFF-9C18D05C4915}" type="presOf" srcId="{23851AE0-9FA8-4A7F-98B8-1DD10E78FF84}" destId="{40B90B2B-6A86-4664-9B0F-00F8A6E841B7}" srcOrd="0" destOrd="0" presId="urn:microsoft.com/office/officeart/2005/8/layout/orgChart1"/>
    <dgm:cxn modelId="{6801BDCA-0995-4593-B276-EA3DB5647872}" srcId="{8208AE6F-EA8C-47A4-9E73-4E1E7BA9D1B8}" destId="{1862EA8D-0548-4A43-9A48-42E619C18A70}" srcOrd="0" destOrd="0" parTransId="{CFF768AE-C3BF-468E-80C5-E6CAD296D3AC}" sibTransId="{31809437-E5CC-47D6-A028-149B6668A765}"/>
    <dgm:cxn modelId="{FF03E088-096E-4534-A4BA-56062C42F3C3}" type="presParOf" srcId="{04F3DA5C-7BC0-4033-98C6-6522A8A43E85}" destId="{EC827C32-DD13-43C5-9C78-91535860256B}" srcOrd="0" destOrd="0" presId="urn:microsoft.com/office/officeart/2005/8/layout/orgChart1"/>
    <dgm:cxn modelId="{91F839DA-5791-4E1D-A209-0E2490955580}" type="presParOf" srcId="{EC827C32-DD13-43C5-9C78-91535860256B}" destId="{4267609E-6E39-49E5-B93B-08A4F3A4FD02}" srcOrd="0" destOrd="0" presId="urn:microsoft.com/office/officeart/2005/8/layout/orgChart1"/>
    <dgm:cxn modelId="{D0493889-E2C2-4FF1-9649-5B575010A909}" type="presParOf" srcId="{4267609E-6E39-49E5-B93B-08A4F3A4FD02}" destId="{A0CDDD4B-35C1-405A-9503-E22C4CD2E5BD}" srcOrd="0" destOrd="0" presId="urn:microsoft.com/office/officeart/2005/8/layout/orgChart1"/>
    <dgm:cxn modelId="{BC183004-0963-4BB3-A8F2-5130192F594E}" type="presParOf" srcId="{4267609E-6E39-49E5-B93B-08A4F3A4FD02}" destId="{AE616577-88F8-4CD8-AB78-0B070B49C7CE}" srcOrd="1" destOrd="0" presId="urn:microsoft.com/office/officeart/2005/8/layout/orgChart1"/>
    <dgm:cxn modelId="{D29DE686-CE72-4941-ACDF-00AC67C317C6}" type="presParOf" srcId="{EC827C32-DD13-43C5-9C78-91535860256B}" destId="{C46859DC-AA1E-45F8-BE9C-6A92A1297FF3}" srcOrd="1" destOrd="0" presId="urn:microsoft.com/office/officeart/2005/8/layout/orgChart1"/>
    <dgm:cxn modelId="{38E42982-F548-436A-B074-E086B07353CB}" type="presParOf" srcId="{C46859DC-AA1E-45F8-BE9C-6A92A1297FF3}" destId="{75CEAEC7-26D1-445C-825D-E08BD863AD03}" srcOrd="0" destOrd="0" presId="urn:microsoft.com/office/officeart/2005/8/layout/orgChart1"/>
    <dgm:cxn modelId="{43C7F672-9568-4BEE-AA81-47F076E11BC5}" type="presParOf" srcId="{C46859DC-AA1E-45F8-BE9C-6A92A1297FF3}" destId="{034A6520-FF25-435F-B517-D108307BB4E7}" srcOrd="1" destOrd="0" presId="urn:microsoft.com/office/officeart/2005/8/layout/orgChart1"/>
    <dgm:cxn modelId="{BA159E30-8CB4-4FA3-B131-CA780B261855}" type="presParOf" srcId="{034A6520-FF25-435F-B517-D108307BB4E7}" destId="{BE4697DF-070E-4EBB-A712-7114930F5DCE}" srcOrd="0" destOrd="0" presId="urn:microsoft.com/office/officeart/2005/8/layout/orgChart1"/>
    <dgm:cxn modelId="{D46273B8-90ED-4BE7-8885-976BE83EB00A}" type="presParOf" srcId="{BE4697DF-070E-4EBB-A712-7114930F5DCE}" destId="{0ACB0046-2F78-4123-BA1C-FB739ACF66B5}" srcOrd="0" destOrd="0" presId="urn:microsoft.com/office/officeart/2005/8/layout/orgChart1"/>
    <dgm:cxn modelId="{7B493CC3-3CD0-4178-B06C-C8F175BD99BC}" type="presParOf" srcId="{BE4697DF-070E-4EBB-A712-7114930F5DCE}" destId="{AF72B926-F98E-4914-8074-A3A911F00E7B}" srcOrd="1" destOrd="0" presId="urn:microsoft.com/office/officeart/2005/8/layout/orgChart1"/>
    <dgm:cxn modelId="{A44541D3-D691-4868-A772-2166074F7E09}" type="presParOf" srcId="{034A6520-FF25-435F-B517-D108307BB4E7}" destId="{19BD63F1-7D4A-41FD-B1B6-6E0AFAA08171}" srcOrd="1" destOrd="0" presId="urn:microsoft.com/office/officeart/2005/8/layout/orgChart1"/>
    <dgm:cxn modelId="{E5A87E68-5999-47B4-8016-271E827A400A}" type="presParOf" srcId="{034A6520-FF25-435F-B517-D108307BB4E7}" destId="{0FB72FE3-D34B-4ECC-88AB-0AED0AB21637}" srcOrd="2" destOrd="0" presId="urn:microsoft.com/office/officeart/2005/8/layout/orgChart1"/>
    <dgm:cxn modelId="{74A26965-C0AF-4E42-A662-8C35D787E3F5}" type="presParOf" srcId="{C46859DC-AA1E-45F8-BE9C-6A92A1297FF3}" destId="{1B8FEF36-AEAE-4EC2-91E8-E4B2A314116C}" srcOrd="2" destOrd="0" presId="urn:microsoft.com/office/officeart/2005/8/layout/orgChart1"/>
    <dgm:cxn modelId="{947F1FA0-7E57-4D9A-8D2E-25285F735FE0}" type="presParOf" srcId="{C46859DC-AA1E-45F8-BE9C-6A92A1297FF3}" destId="{AD614442-91F1-4927-AC4E-B9EEF3A8EB0D}" srcOrd="3" destOrd="0" presId="urn:microsoft.com/office/officeart/2005/8/layout/orgChart1"/>
    <dgm:cxn modelId="{DAF00E7B-6A2E-40CD-9B23-B9F35F902517}" type="presParOf" srcId="{AD614442-91F1-4927-AC4E-B9EEF3A8EB0D}" destId="{0B831A3F-9A2A-4E5C-AB5D-A4A29763C89E}" srcOrd="0" destOrd="0" presId="urn:microsoft.com/office/officeart/2005/8/layout/orgChart1"/>
    <dgm:cxn modelId="{94314D89-8581-45A9-9B87-DE9C68F1C63B}" type="presParOf" srcId="{0B831A3F-9A2A-4E5C-AB5D-A4A29763C89E}" destId="{DE7B02BD-C9D3-474C-AAE6-351D1F32743D}" srcOrd="0" destOrd="0" presId="urn:microsoft.com/office/officeart/2005/8/layout/orgChart1"/>
    <dgm:cxn modelId="{954C918F-8452-4586-B0DB-D05454693F95}" type="presParOf" srcId="{0B831A3F-9A2A-4E5C-AB5D-A4A29763C89E}" destId="{106278FD-12B7-4D17-81AA-88882B562202}" srcOrd="1" destOrd="0" presId="urn:microsoft.com/office/officeart/2005/8/layout/orgChart1"/>
    <dgm:cxn modelId="{8FBC5654-C1A2-4066-9691-B3670A1A1481}" type="presParOf" srcId="{AD614442-91F1-4927-AC4E-B9EEF3A8EB0D}" destId="{86ACE146-3821-4404-93AB-DBFBD9DF6282}" srcOrd="1" destOrd="0" presId="urn:microsoft.com/office/officeart/2005/8/layout/orgChart1"/>
    <dgm:cxn modelId="{4D5ED49A-E97C-42C4-A10B-889AD94088E0}" type="presParOf" srcId="{AD614442-91F1-4927-AC4E-B9EEF3A8EB0D}" destId="{E2327077-6DB1-4147-A6CD-688DACE2D9EA}" srcOrd="2" destOrd="0" presId="urn:microsoft.com/office/officeart/2005/8/layout/orgChart1"/>
    <dgm:cxn modelId="{8F085D9F-BA92-416B-B072-5A6416B736BE}" type="presParOf" srcId="{C46859DC-AA1E-45F8-BE9C-6A92A1297FF3}" destId="{2FCA459E-3BA2-45CC-9FBA-38CC5D83979C}" srcOrd="4" destOrd="0" presId="urn:microsoft.com/office/officeart/2005/8/layout/orgChart1"/>
    <dgm:cxn modelId="{094D5AA8-72F9-44EB-946A-39F445C0D6CF}" type="presParOf" srcId="{C46859DC-AA1E-45F8-BE9C-6A92A1297FF3}" destId="{035B579B-20E7-4A0D-8BB4-5496BBA385DD}" srcOrd="5" destOrd="0" presId="urn:microsoft.com/office/officeart/2005/8/layout/orgChart1"/>
    <dgm:cxn modelId="{DD2E5378-EA20-439A-A05D-7EC7293EE0DF}" type="presParOf" srcId="{035B579B-20E7-4A0D-8BB4-5496BBA385DD}" destId="{AA0BA875-6A1E-4E0D-ABD1-23A76E564622}" srcOrd="0" destOrd="0" presId="urn:microsoft.com/office/officeart/2005/8/layout/orgChart1"/>
    <dgm:cxn modelId="{32B2DD5A-3A88-4933-9CB5-3376A15F2595}" type="presParOf" srcId="{AA0BA875-6A1E-4E0D-ABD1-23A76E564622}" destId="{40B90B2B-6A86-4664-9B0F-00F8A6E841B7}" srcOrd="0" destOrd="0" presId="urn:microsoft.com/office/officeart/2005/8/layout/orgChart1"/>
    <dgm:cxn modelId="{A3EBD929-E18B-458B-91C2-11CCBFE30959}" type="presParOf" srcId="{AA0BA875-6A1E-4E0D-ABD1-23A76E564622}" destId="{2A0B1238-EC13-4597-8491-68B967907108}" srcOrd="1" destOrd="0" presId="urn:microsoft.com/office/officeart/2005/8/layout/orgChart1"/>
    <dgm:cxn modelId="{027A8CD4-5672-499F-AE23-82A3EB954B32}" type="presParOf" srcId="{035B579B-20E7-4A0D-8BB4-5496BBA385DD}" destId="{2A9F70F0-D903-4779-81C3-30E33EC5EAFF}" srcOrd="1" destOrd="0" presId="urn:microsoft.com/office/officeart/2005/8/layout/orgChart1"/>
    <dgm:cxn modelId="{413A72F1-9C6B-4806-B828-15016AA58BBD}" type="presParOf" srcId="{035B579B-20E7-4A0D-8BB4-5496BBA385DD}" destId="{A4DE4CE4-F37D-4635-B04F-4AACC3099204}" srcOrd="2" destOrd="0" presId="urn:microsoft.com/office/officeart/2005/8/layout/orgChart1"/>
    <dgm:cxn modelId="{D0D27A94-B411-49C1-900B-B02CCE8EE458}" type="presParOf" srcId="{C46859DC-AA1E-45F8-BE9C-6A92A1297FF3}" destId="{B3369C4E-9C18-4C8B-BEE1-AF540514DBA1}" srcOrd="6" destOrd="0" presId="urn:microsoft.com/office/officeart/2005/8/layout/orgChart1"/>
    <dgm:cxn modelId="{E0DE44E5-0929-4147-B9B0-68AA33955E46}" type="presParOf" srcId="{C46859DC-AA1E-45F8-BE9C-6A92A1297FF3}" destId="{7FA82D22-8A50-479E-9A8B-5D15B841244F}" srcOrd="7" destOrd="0" presId="urn:microsoft.com/office/officeart/2005/8/layout/orgChart1"/>
    <dgm:cxn modelId="{581642AF-330E-4284-8464-43B1478F8D92}" type="presParOf" srcId="{7FA82D22-8A50-479E-9A8B-5D15B841244F}" destId="{C82DA2F5-B00B-4334-A99C-54DF22FDBB08}" srcOrd="0" destOrd="0" presId="urn:microsoft.com/office/officeart/2005/8/layout/orgChart1"/>
    <dgm:cxn modelId="{F0CA71B0-FA9F-49F7-8172-F42B0E3F17E3}" type="presParOf" srcId="{C82DA2F5-B00B-4334-A99C-54DF22FDBB08}" destId="{41350060-C705-4A50-BC14-AC3E6131CC10}" srcOrd="0" destOrd="0" presId="urn:microsoft.com/office/officeart/2005/8/layout/orgChart1"/>
    <dgm:cxn modelId="{364BE66B-0F31-4751-844A-FD942E68EB46}" type="presParOf" srcId="{C82DA2F5-B00B-4334-A99C-54DF22FDBB08}" destId="{F979C025-D6D4-45D9-B876-DD19615D8F2F}" srcOrd="1" destOrd="0" presId="urn:microsoft.com/office/officeart/2005/8/layout/orgChart1"/>
    <dgm:cxn modelId="{2FEFB077-7C55-4083-9E85-641BD8745DCA}" type="presParOf" srcId="{7FA82D22-8A50-479E-9A8B-5D15B841244F}" destId="{E8E0B1FF-CE25-4D79-8738-A35290C8D59A}" srcOrd="1" destOrd="0" presId="urn:microsoft.com/office/officeart/2005/8/layout/orgChart1"/>
    <dgm:cxn modelId="{A57EC980-18C4-4D3E-AB45-D8737F6F4489}" type="presParOf" srcId="{7FA82D22-8A50-479E-9A8B-5D15B841244F}" destId="{0C2FC3CF-EB8F-4D26-914D-1FAA3F8BE629}" srcOrd="2" destOrd="0" presId="urn:microsoft.com/office/officeart/2005/8/layout/orgChart1"/>
    <dgm:cxn modelId="{BB08C3B6-5FCF-40C6-A7CF-EF0097D5EA2E}" type="presParOf" srcId="{EC827C32-DD13-43C5-9C78-91535860256B}" destId="{F42EA855-9ACB-488E-A8B3-C8F5FE9097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8005B-8EC1-49B7-89F9-293DF3B2BE2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7F7404D-7C89-4555-BC9D-2FB39D1B4B30}">
      <dgm:prSet custT="1"/>
      <dgm:spPr/>
      <dgm:t>
        <a:bodyPr/>
        <a:lstStyle/>
        <a:p>
          <a:pPr rtl="0"/>
          <a:r>
            <a:rPr lang="ru-RU" sz="1400" dirty="0" smtClean="0"/>
            <a:t>-  снижение расходов на пустующие помещения, увеличение доходов от аренды;</a:t>
          </a:r>
          <a:endParaRPr lang="ru-RU" sz="1400" dirty="0"/>
        </a:p>
      </dgm:t>
    </dgm:pt>
    <dgm:pt modelId="{B6A34AFE-B249-43BE-9752-772DDA34E496}" type="parTrans" cxnId="{D1970445-82A0-4333-88F2-763454A62610}">
      <dgm:prSet/>
      <dgm:spPr/>
      <dgm:t>
        <a:bodyPr/>
        <a:lstStyle/>
        <a:p>
          <a:endParaRPr lang="ru-RU" sz="1400"/>
        </a:p>
      </dgm:t>
    </dgm:pt>
    <dgm:pt modelId="{E9CB2C73-D966-4F7C-9949-610A4FCED277}" type="sibTrans" cxnId="{D1970445-82A0-4333-88F2-763454A62610}">
      <dgm:prSet/>
      <dgm:spPr/>
      <dgm:t>
        <a:bodyPr/>
        <a:lstStyle/>
        <a:p>
          <a:endParaRPr lang="ru-RU" sz="1400"/>
        </a:p>
      </dgm:t>
    </dgm:pt>
    <dgm:pt modelId="{BB479F63-682A-40B3-9DCC-0A2F3AAF2C91}">
      <dgm:prSet custT="1"/>
      <dgm:spPr/>
      <dgm:t>
        <a:bodyPr/>
        <a:lstStyle/>
        <a:p>
          <a:pPr rtl="0"/>
          <a:r>
            <a:rPr lang="ru-RU" sz="1400" dirty="0" smtClean="0"/>
            <a:t>- увеличение объёмов сбора местных налогов, снижение дебиторской задолженности по арендным платежам, совершенствование претензионной работы;</a:t>
          </a:r>
          <a:endParaRPr lang="ru-RU" sz="1400" dirty="0"/>
        </a:p>
      </dgm:t>
    </dgm:pt>
    <dgm:pt modelId="{030A53BB-0C2B-43E4-92DE-C0BA3621A0EE}" type="parTrans" cxnId="{B45765D6-E4B2-4EE2-8EAF-2DBE7F9D2B0D}">
      <dgm:prSet/>
      <dgm:spPr/>
      <dgm:t>
        <a:bodyPr/>
        <a:lstStyle/>
        <a:p>
          <a:endParaRPr lang="ru-RU" sz="1400"/>
        </a:p>
      </dgm:t>
    </dgm:pt>
    <dgm:pt modelId="{EA040F14-BD19-40E7-9168-52F46A68B434}" type="sibTrans" cxnId="{B45765D6-E4B2-4EE2-8EAF-2DBE7F9D2B0D}">
      <dgm:prSet/>
      <dgm:spPr/>
      <dgm:t>
        <a:bodyPr/>
        <a:lstStyle/>
        <a:p>
          <a:endParaRPr lang="ru-RU" sz="1400"/>
        </a:p>
      </dgm:t>
    </dgm:pt>
    <dgm:pt modelId="{A8D42491-802D-4BDA-95A8-EA8258DE18B7}">
      <dgm:prSet custT="1"/>
      <dgm:spPr/>
      <dgm:t>
        <a:bodyPr/>
        <a:lstStyle/>
        <a:p>
          <a:pPr rtl="0"/>
          <a:r>
            <a:rPr lang="ru-RU" sz="1400" dirty="0" smtClean="0"/>
            <a:t>- совершенствование нормативно-правовой базы;</a:t>
          </a:r>
          <a:endParaRPr lang="ru-RU" sz="1400" dirty="0"/>
        </a:p>
      </dgm:t>
    </dgm:pt>
    <dgm:pt modelId="{06FBBD58-275C-4C46-8F81-6B255B0ECCD3}" type="parTrans" cxnId="{F007B9B9-D738-45FB-BAB7-321C468CC834}">
      <dgm:prSet/>
      <dgm:spPr/>
      <dgm:t>
        <a:bodyPr/>
        <a:lstStyle/>
        <a:p>
          <a:endParaRPr lang="ru-RU" sz="1400"/>
        </a:p>
      </dgm:t>
    </dgm:pt>
    <dgm:pt modelId="{EB21CC30-1BE9-4D52-9BDD-77F3EBB82E3A}" type="sibTrans" cxnId="{F007B9B9-D738-45FB-BAB7-321C468CC834}">
      <dgm:prSet/>
      <dgm:spPr/>
      <dgm:t>
        <a:bodyPr/>
        <a:lstStyle/>
        <a:p>
          <a:endParaRPr lang="ru-RU" sz="1400"/>
        </a:p>
      </dgm:t>
    </dgm:pt>
    <dgm:pt modelId="{FCED412D-7200-41C5-B516-5BDCE1A90D4C}">
      <dgm:prSet custT="1"/>
      <dgm:spPr/>
      <dgm:t>
        <a:bodyPr/>
        <a:lstStyle/>
        <a:p>
          <a:pPr rtl="0"/>
          <a:r>
            <a:rPr lang="ru-RU" sz="1400" dirty="0" smtClean="0"/>
            <a:t>- реализация решения о строительстве детского сада, общественный контроль за качеством и сроками строительства и ввода его в эксплуатацию;</a:t>
          </a:r>
          <a:endParaRPr lang="ru-RU" sz="1400" dirty="0"/>
        </a:p>
      </dgm:t>
    </dgm:pt>
    <dgm:pt modelId="{197A0D1B-B21C-4640-89FF-B7A78C7E8722}" type="parTrans" cxnId="{ED51F323-C8AE-43BF-A74B-F59E7883E373}">
      <dgm:prSet/>
      <dgm:spPr/>
      <dgm:t>
        <a:bodyPr/>
        <a:lstStyle/>
        <a:p>
          <a:endParaRPr lang="ru-RU" sz="1400"/>
        </a:p>
      </dgm:t>
    </dgm:pt>
    <dgm:pt modelId="{743DB21B-97E6-4A4B-BD90-DB5DA8F571FD}" type="sibTrans" cxnId="{ED51F323-C8AE-43BF-A74B-F59E7883E373}">
      <dgm:prSet/>
      <dgm:spPr/>
      <dgm:t>
        <a:bodyPr/>
        <a:lstStyle/>
        <a:p>
          <a:endParaRPr lang="ru-RU" sz="1400"/>
        </a:p>
      </dgm:t>
    </dgm:pt>
    <dgm:pt modelId="{2A2836BC-CF4B-4878-AC61-EA5F518E91A4}">
      <dgm:prSet custT="1"/>
      <dgm:spPr/>
      <dgm:t>
        <a:bodyPr/>
        <a:lstStyle/>
        <a:p>
          <a:pPr rtl="0"/>
          <a:r>
            <a:rPr lang="ru-RU" sz="1400" dirty="0" smtClean="0"/>
            <a:t>- стимулирование развития жилищного строительства в муниципальном образовании, уменьшение очереди на улучшение жилищных условий, в первую очередь среди многодетных семей;</a:t>
          </a:r>
          <a:endParaRPr lang="ru-RU" sz="1400" dirty="0"/>
        </a:p>
      </dgm:t>
    </dgm:pt>
    <dgm:pt modelId="{DA000A0A-2422-4064-B514-10028F90E97D}" type="parTrans" cxnId="{EF103368-2E22-47AB-A922-E2503807F3C1}">
      <dgm:prSet/>
      <dgm:spPr/>
      <dgm:t>
        <a:bodyPr/>
        <a:lstStyle/>
        <a:p>
          <a:endParaRPr lang="ru-RU" sz="1400"/>
        </a:p>
      </dgm:t>
    </dgm:pt>
    <dgm:pt modelId="{2A385E5A-79CE-4F8E-955D-4FF3CC3A0A70}" type="sibTrans" cxnId="{EF103368-2E22-47AB-A922-E2503807F3C1}">
      <dgm:prSet/>
      <dgm:spPr/>
      <dgm:t>
        <a:bodyPr/>
        <a:lstStyle/>
        <a:p>
          <a:endParaRPr lang="ru-RU" sz="1400"/>
        </a:p>
      </dgm:t>
    </dgm:pt>
    <dgm:pt modelId="{0872592C-4F7B-47B9-B915-0F9066F7C54D}">
      <dgm:prSet custT="1"/>
      <dgm:spPr/>
      <dgm:t>
        <a:bodyPr/>
        <a:lstStyle/>
        <a:p>
          <a:pPr rtl="0"/>
          <a:r>
            <a:rPr lang="ru-RU" sz="1400" dirty="0" smtClean="0"/>
            <a:t>- обеспечение доступа населения к информации в сфере услуг ЖКХ, повышение качества предоставляемых коммунальных услуг;</a:t>
          </a:r>
          <a:endParaRPr lang="ru-RU" sz="1400" dirty="0"/>
        </a:p>
      </dgm:t>
    </dgm:pt>
    <dgm:pt modelId="{E0BD9845-6307-4F55-BE5B-6EDEE3B68045}" type="parTrans" cxnId="{6107CCC7-D2D8-4A5E-89E3-3932D42E3352}">
      <dgm:prSet/>
      <dgm:spPr/>
      <dgm:t>
        <a:bodyPr/>
        <a:lstStyle/>
        <a:p>
          <a:endParaRPr lang="ru-RU" sz="1400"/>
        </a:p>
      </dgm:t>
    </dgm:pt>
    <dgm:pt modelId="{581E6B0B-9F7D-4893-9C9A-2C7D36F352AD}" type="sibTrans" cxnId="{6107CCC7-D2D8-4A5E-89E3-3932D42E3352}">
      <dgm:prSet/>
      <dgm:spPr/>
      <dgm:t>
        <a:bodyPr/>
        <a:lstStyle/>
        <a:p>
          <a:endParaRPr lang="ru-RU" sz="1400"/>
        </a:p>
      </dgm:t>
    </dgm:pt>
    <dgm:pt modelId="{7DC346D6-5626-4F52-8AF2-2A4908BCE6B5}">
      <dgm:prSet custT="1"/>
      <dgm:spPr/>
      <dgm:t>
        <a:bodyPr/>
        <a:lstStyle/>
        <a:p>
          <a:pPr rtl="0"/>
          <a:r>
            <a:rPr lang="ru-RU" sz="1400" dirty="0" smtClean="0"/>
            <a:t>- определение оценочных показателей эффективности и качества предоставления жилищно-коммунальных услуг;</a:t>
          </a:r>
          <a:endParaRPr lang="ru-RU" sz="1400" dirty="0"/>
        </a:p>
      </dgm:t>
    </dgm:pt>
    <dgm:pt modelId="{7EE3C589-A0E8-49B6-8D08-6E15FE7245F3}" type="parTrans" cxnId="{775AA01F-B6E8-4264-9A39-26DA655970A3}">
      <dgm:prSet/>
      <dgm:spPr/>
      <dgm:t>
        <a:bodyPr/>
        <a:lstStyle/>
        <a:p>
          <a:endParaRPr lang="ru-RU" sz="1400"/>
        </a:p>
      </dgm:t>
    </dgm:pt>
    <dgm:pt modelId="{A5D09181-4304-45F0-AB9F-77B57BA3A6FC}" type="sibTrans" cxnId="{775AA01F-B6E8-4264-9A39-26DA655970A3}">
      <dgm:prSet/>
      <dgm:spPr/>
      <dgm:t>
        <a:bodyPr/>
        <a:lstStyle/>
        <a:p>
          <a:endParaRPr lang="ru-RU" sz="1400"/>
        </a:p>
      </dgm:t>
    </dgm:pt>
    <dgm:pt modelId="{09032B44-AC2C-4B41-931F-67BED5AF9462}">
      <dgm:prSet custT="1"/>
      <dgm:spPr/>
      <dgm:t>
        <a:bodyPr/>
        <a:lstStyle/>
        <a:p>
          <a:pPr rtl="0"/>
          <a:r>
            <a:rPr lang="ru-RU" sz="1400" dirty="0" smtClean="0"/>
            <a:t>- реализация решения о строительстве физкультурно-оздоровительного комплекса в г.Полярные Зори (</a:t>
          </a:r>
          <a:r>
            <a:rPr lang="ru-RU" sz="1400" dirty="0" err="1" smtClean="0"/>
            <a:t>ФОКа</a:t>
          </a:r>
          <a:r>
            <a:rPr lang="ru-RU" sz="1400" dirty="0" smtClean="0"/>
            <a:t>)</a:t>
          </a:r>
          <a:endParaRPr lang="ru-RU" sz="1400" dirty="0"/>
        </a:p>
      </dgm:t>
    </dgm:pt>
    <dgm:pt modelId="{CD837E40-36E0-4FCA-B403-E619A1CE6219}" type="parTrans" cxnId="{1D6D0E85-EABF-4F19-8CC2-1C6493A50059}">
      <dgm:prSet/>
      <dgm:spPr/>
      <dgm:t>
        <a:bodyPr/>
        <a:lstStyle/>
        <a:p>
          <a:endParaRPr lang="ru-RU" sz="1400"/>
        </a:p>
      </dgm:t>
    </dgm:pt>
    <dgm:pt modelId="{705BA907-2D42-49FB-A1E1-89C3C7846A9D}" type="sibTrans" cxnId="{1D6D0E85-EABF-4F19-8CC2-1C6493A50059}">
      <dgm:prSet/>
      <dgm:spPr/>
      <dgm:t>
        <a:bodyPr/>
        <a:lstStyle/>
        <a:p>
          <a:endParaRPr lang="ru-RU" sz="1400"/>
        </a:p>
      </dgm:t>
    </dgm:pt>
    <dgm:pt modelId="{2B3E2104-A038-4F3A-A1B1-C1D457FD6A70}" type="pres">
      <dgm:prSet presAssocID="{04C8005B-8EC1-49B7-89F9-293DF3B2BE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69C28-BD34-4C4C-AC46-D2DB1747E5AE}" type="pres">
      <dgm:prSet presAssocID="{07F7404D-7C89-4555-BC9D-2FB39D1B4B3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A3418-8F24-460A-86F0-7EF8978A81B5}" type="pres">
      <dgm:prSet presAssocID="{E9CB2C73-D966-4F7C-9949-610A4FCED277}" presName="spacer" presStyleCnt="0"/>
      <dgm:spPr/>
    </dgm:pt>
    <dgm:pt modelId="{375FA65D-A6D1-4E74-9C36-E9F105DB3DFA}" type="pres">
      <dgm:prSet presAssocID="{BB479F63-682A-40B3-9DCC-0A2F3AAF2C9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23777-4634-4C86-AFB4-9A4BFCE07AA1}" type="pres">
      <dgm:prSet presAssocID="{EA040F14-BD19-40E7-9168-52F46A68B434}" presName="spacer" presStyleCnt="0"/>
      <dgm:spPr/>
    </dgm:pt>
    <dgm:pt modelId="{DE3226E5-6F0C-46E3-9A4A-8CCA7FFF205B}" type="pres">
      <dgm:prSet presAssocID="{A8D42491-802D-4BDA-95A8-EA8258DE18B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4C599-3787-4FC2-ADD6-CBA14BCF489C}" type="pres">
      <dgm:prSet presAssocID="{EB21CC30-1BE9-4D52-9BDD-77F3EBB82E3A}" presName="spacer" presStyleCnt="0"/>
      <dgm:spPr/>
    </dgm:pt>
    <dgm:pt modelId="{BC4875A1-2C65-4C6F-B185-9BBFC0D394A5}" type="pres">
      <dgm:prSet presAssocID="{FCED412D-7200-41C5-B516-5BDCE1A90D4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A98EB-CEEB-491D-89E4-EC9A0A0F9F99}" type="pres">
      <dgm:prSet presAssocID="{743DB21B-97E6-4A4B-BD90-DB5DA8F571FD}" presName="spacer" presStyleCnt="0"/>
      <dgm:spPr/>
    </dgm:pt>
    <dgm:pt modelId="{7CC5948E-6B4D-4323-97BB-1EFDE087B727}" type="pres">
      <dgm:prSet presAssocID="{2A2836BC-CF4B-4878-AC61-EA5F518E91A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BD602-7CD0-4A6D-9E23-73BC12E5A59A}" type="pres">
      <dgm:prSet presAssocID="{2A385E5A-79CE-4F8E-955D-4FF3CC3A0A70}" presName="spacer" presStyleCnt="0"/>
      <dgm:spPr/>
    </dgm:pt>
    <dgm:pt modelId="{C90FA9E2-50BC-4131-97E4-FC6306326BBB}" type="pres">
      <dgm:prSet presAssocID="{0872592C-4F7B-47B9-B915-0F9066F7C54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A485-87B8-4A1F-989F-AC6CFA053D44}" type="pres">
      <dgm:prSet presAssocID="{581E6B0B-9F7D-4893-9C9A-2C7D36F352AD}" presName="spacer" presStyleCnt="0"/>
      <dgm:spPr/>
    </dgm:pt>
    <dgm:pt modelId="{1BF76FF5-B274-458D-A294-C44E31EE4C2E}" type="pres">
      <dgm:prSet presAssocID="{7DC346D6-5626-4F52-8AF2-2A4908BCE6B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6223E-50CD-4DD2-858F-6985C9B01869}" type="pres">
      <dgm:prSet presAssocID="{A5D09181-4304-45F0-AB9F-77B57BA3A6FC}" presName="spacer" presStyleCnt="0"/>
      <dgm:spPr/>
    </dgm:pt>
    <dgm:pt modelId="{69DD4E47-6304-4698-A317-267037DB7568}" type="pres">
      <dgm:prSet presAssocID="{09032B44-AC2C-4B41-931F-67BED5AF946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81ADBB-2341-4D13-9110-8CFCD9723042}" type="presOf" srcId="{04C8005B-8EC1-49B7-89F9-293DF3B2BE22}" destId="{2B3E2104-A038-4F3A-A1B1-C1D457FD6A70}" srcOrd="0" destOrd="0" presId="urn:microsoft.com/office/officeart/2005/8/layout/vList2"/>
    <dgm:cxn modelId="{97B73C32-5844-4293-A2BF-F8D8F44571DD}" type="presOf" srcId="{2A2836BC-CF4B-4878-AC61-EA5F518E91A4}" destId="{7CC5948E-6B4D-4323-97BB-1EFDE087B727}" srcOrd="0" destOrd="0" presId="urn:microsoft.com/office/officeart/2005/8/layout/vList2"/>
    <dgm:cxn modelId="{ED51F323-C8AE-43BF-A74B-F59E7883E373}" srcId="{04C8005B-8EC1-49B7-89F9-293DF3B2BE22}" destId="{FCED412D-7200-41C5-B516-5BDCE1A90D4C}" srcOrd="3" destOrd="0" parTransId="{197A0D1B-B21C-4640-89FF-B7A78C7E8722}" sibTransId="{743DB21B-97E6-4A4B-BD90-DB5DA8F571FD}"/>
    <dgm:cxn modelId="{EF103368-2E22-47AB-A922-E2503807F3C1}" srcId="{04C8005B-8EC1-49B7-89F9-293DF3B2BE22}" destId="{2A2836BC-CF4B-4878-AC61-EA5F518E91A4}" srcOrd="4" destOrd="0" parTransId="{DA000A0A-2422-4064-B514-10028F90E97D}" sibTransId="{2A385E5A-79CE-4F8E-955D-4FF3CC3A0A70}"/>
    <dgm:cxn modelId="{DDEF1647-F187-4ADE-9F4B-A83E8AA1AA67}" type="presOf" srcId="{0872592C-4F7B-47B9-B915-0F9066F7C54D}" destId="{C90FA9E2-50BC-4131-97E4-FC6306326BBB}" srcOrd="0" destOrd="0" presId="urn:microsoft.com/office/officeart/2005/8/layout/vList2"/>
    <dgm:cxn modelId="{B45765D6-E4B2-4EE2-8EAF-2DBE7F9D2B0D}" srcId="{04C8005B-8EC1-49B7-89F9-293DF3B2BE22}" destId="{BB479F63-682A-40B3-9DCC-0A2F3AAF2C91}" srcOrd="1" destOrd="0" parTransId="{030A53BB-0C2B-43E4-92DE-C0BA3621A0EE}" sibTransId="{EA040F14-BD19-40E7-9168-52F46A68B434}"/>
    <dgm:cxn modelId="{F25AA3BE-46B1-4D31-8B13-0E1879EA747B}" type="presOf" srcId="{7DC346D6-5626-4F52-8AF2-2A4908BCE6B5}" destId="{1BF76FF5-B274-458D-A294-C44E31EE4C2E}" srcOrd="0" destOrd="0" presId="urn:microsoft.com/office/officeart/2005/8/layout/vList2"/>
    <dgm:cxn modelId="{F007B9B9-D738-45FB-BAB7-321C468CC834}" srcId="{04C8005B-8EC1-49B7-89F9-293DF3B2BE22}" destId="{A8D42491-802D-4BDA-95A8-EA8258DE18B7}" srcOrd="2" destOrd="0" parTransId="{06FBBD58-275C-4C46-8F81-6B255B0ECCD3}" sibTransId="{EB21CC30-1BE9-4D52-9BDD-77F3EBB82E3A}"/>
    <dgm:cxn modelId="{8E16D561-D5F7-4373-AC20-0EF1A56976D5}" type="presOf" srcId="{BB479F63-682A-40B3-9DCC-0A2F3AAF2C91}" destId="{375FA65D-A6D1-4E74-9C36-E9F105DB3DFA}" srcOrd="0" destOrd="0" presId="urn:microsoft.com/office/officeart/2005/8/layout/vList2"/>
    <dgm:cxn modelId="{5E511B94-D78F-4C4A-9935-FADE64CDE3AE}" type="presOf" srcId="{FCED412D-7200-41C5-B516-5BDCE1A90D4C}" destId="{BC4875A1-2C65-4C6F-B185-9BBFC0D394A5}" srcOrd="0" destOrd="0" presId="urn:microsoft.com/office/officeart/2005/8/layout/vList2"/>
    <dgm:cxn modelId="{D4E101C0-D179-46ED-9873-4C370079CAE5}" type="presOf" srcId="{A8D42491-802D-4BDA-95A8-EA8258DE18B7}" destId="{DE3226E5-6F0C-46E3-9A4A-8CCA7FFF205B}" srcOrd="0" destOrd="0" presId="urn:microsoft.com/office/officeart/2005/8/layout/vList2"/>
    <dgm:cxn modelId="{D1970445-82A0-4333-88F2-763454A62610}" srcId="{04C8005B-8EC1-49B7-89F9-293DF3B2BE22}" destId="{07F7404D-7C89-4555-BC9D-2FB39D1B4B30}" srcOrd="0" destOrd="0" parTransId="{B6A34AFE-B249-43BE-9752-772DDA34E496}" sibTransId="{E9CB2C73-D966-4F7C-9949-610A4FCED277}"/>
    <dgm:cxn modelId="{6107CCC7-D2D8-4A5E-89E3-3932D42E3352}" srcId="{04C8005B-8EC1-49B7-89F9-293DF3B2BE22}" destId="{0872592C-4F7B-47B9-B915-0F9066F7C54D}" srcOrd="5" destOrd="0" parTransId="{E0BD9845-6307-4F55-BE5B-6EDEE3B68045}" sibTransId="{581E6B0B-9F7D-4893-9C9A-2C7D36F352AD}"/>
    <dgm:cxn modelId="{775AA01F-B6E8-4264-9A39-26DA655970A3}" srcId="{04C8005B-8EC1-49B7-89F9-293DF3B2BE22}" destId="{7DC346D6-5626-4F52-8AF2-2A4908BCE6B5}" srcOrd="6" destOrd="0" parTransId="{7EE3C589-A0E8-49B6-8D08-6E15FE7245F3}" sibTransId="{A5D09181-4304-45F0-AB9F-77B57BA3A6FC}"/>
    <dgm:cxn modelId="{1D6D0E85-EABF-4F19-8CC2-1C6493A50059}" srcId="{04C8005B-8EC1-49B7-89F9-293DF3B2BE22}" destId="{09032B44-AC2C-4B41-931F-67BED5AF9462}" srcOrd="7" destOrd="0" parTransId="{CD837E40-36E0-4FCA-B403-E619A1CE6219}" sibTransId="{705BA907-2D42-49FB-A1E1-89C3C7846A9D}"/>
    <dgm:cxn modelId="{EF461CA7-8316-452D-8598-3748EFC3EC81}" type="presOf" srcId="{09032B44-AC2C-4B41-931F-67BED5AF9462}" destId="{69DD4E47-6304-4698-A317-267037DB7568}" srcOrd="0" destOrd="0" presId="urn:microsoft.com/office/officeart/2005/8/layout/vList2"/>
    <dgm:cxn modelId="{E715A187-3E91-4B63-A599-97130A1CEF32}" type="presOf" srcId="{07F7404D-7C89-4555-BC9D-2FB39D1B4B30}" destId="{BB069C28-BD34-4C4C-AC46-D2DB1747E5AE}" srcOrd="0" destOrd="0" presId="urn:microsoft.com/office/officeart/2005/8/layout/vList2"/>
    <dgm:cxn modelId="{36C563A8-8368-4312-B3C1-1D478F75AC48}" type="presParOf" srcId="{2B3E2104-A038-4F3A-A1B1-C1D457FD6A70}" destId="{BB069C28-BD34-4C4C-AC46-D2DB1747E5AE}" srcOrd="0" destOrd="0" presId="urn:microsoft.com/office/officeart/2005/8/layout/vList2"/>
    <dgm:cxn modelId="{48AB6A93-7056-48B5-9272-81316DEC5F22}" type="presParOf" srcId="{2B3E2104-A038-4F3A-A1B1-C1D457FD6A70}" destId="{256A3418-8F24-460A-86F0-7EF8978A81B5}" srcOrd="1" destOrd="0" presId="urn:microsoft.com/office/officeart/2005/8/layout/vList2"/>
    <dgm:cxn modelId="{282301D0-EB26-4448-88BB-E241265B3575}" type="presParOf" srcId="{2B3E2104-A038-4F3A-A1B1-C1D457FD6A70}" destId="{375FA65D-A6D1-4E74-9C36-E9F105DB3DFA}" srcOrd="2" destOrd="0" presId="urn:microsoft.com/office/officeart/2005/8/layout/vList2"/>
    <dgm:cxn modelId="{799EC97D-5F21-4B9F-97B6-BD9EFD2A1ECD}" type="presParOf" srcId="{2B3E2104-A038-4F3A-A1B1-C1D457FD6A70}" destId="{CC823777-4634-4C86-AFB4-9A4BFCE07AA1}" srcOrd="3" destOrd="0" presId="urn:microsoft.com/office/officeart/2005/8/layout/vList2"/>
    <dgm:cxn modelId="{8DC2E200-FF11-41D2-8C33-B0208E6AE47B}" type="presParOf" srcId="{2B3E2104-A038-4F3A-A1B1-C1D457FD6A70}" destId="{DE3226E5-6F0C-46E3-9A4A-8CCA7FFF205B}" srcOrd="4" destOrd="0" presId="urn:microsoft.com/office/officeart/2005/8/layout/vList2"/>
    <dgm:cxn modelId="{5FFE0718-6DF5-4063-AB88-49CA3BEF28BC}" type="presParOf" srcId="{2B3E2104-A038-4F3A-A1B1-C1D457FD6A70}" destId="{F8B4C599-3787-4FC2-ADD6-CBA14BCF489C}" srcOrd="5" destOrd="0" presId="urn:microsoft.com/office/officeart/2005/8/layout/vList2"/>
    <dgm:cxn modelId="{A600814C-9ADE-4893-89BF-EF2E001B42E7}" type="presParOf" srcId="{2B3E2104-A038-4F3A-A1B1-C1D457FD6A70}" destId="{BC4875A1-2C65-4C6F-B185-9BBFC0D394A5}" srcOrd="6" destOrd="0" presId="urn:microsoft.com/office/officeart/2005/8/layout/vList2"/>
    <dgm:cxn modelId="{0CE444B9-89E7-4803-A53F-ED8F2B633F50}" type="presParOf" srcId="{2B3E2104-A038-4F3A-A1B1-C1D457FD6A70}" destId="{157A98EB-CEEB-491D-89E4-EC9A0A0F9F99}" srcOrd="7" destOrd="0" presId="urn:microsoft.com/office/officeart/2005/8/layout/vList2"/>
    <dgm:cxn modelId="{366B456B-3346-4CB2-A8E2-D7D4DD434BA6}" type="presParOf" srcId="{2B3E2104-A038-4F3A-A1B1-C1D457FD6A70}" destId="{7CC5948E-6B4D-4323-97BB-1EFDE087B727}" srcOrd="8" destOrd="0" presId="urn:microsoft.com/office/officeart/2005/8/layout/vList2"/>
    <dgm:cxn modelId="{2D4B7D50-38BC-4AC2-A43B-B4583D167225}" type="presParOf" srcId="{2B3E2104-A038-4F3A-A1B1-C1D457FD6A70}" destId="{43ABD602-7CD0-4A6D-9E23-73BC12E5A59A}" srcOrd="9" destOrd="0" presId="urn:microsoft.com/office/officeart/2005/8/layout/vList2"/>
    <dgm:cxn modelId="{4ADCA1FD-9F6A-44D4-8D03-6001E39CD46C}" type="presParOf" srcId="{2B3E2104-A038-4F3A-A1B1-C1D457FD6A70}" destId="{C90FA9E2-50BC-4131-97E4-FC6306326BBB}" srcOrd="10" destOrd="0" presId="urn:microsoft.com/office/officeart/2005/8/layout/vList2"/>
    <dgm:cxn modelId="{0CE79CDA-A369-4529-A234-740723C2DFE9}" type="presParOf" srcId="{2B3E2104-A038-4F3A-A1B1-C1D457FD6A70}" destId="{25E5A485-87B8-4A1F-989F-AC6CFA053D44}" srcOrd="11" destOrd="0" presId="urn:microsoft.com/office/officeart/2005/8/layout/vList2"/>
    <dgm:cxn modelId="{09BF9377-14BB-40CF-9809-8D9948253110}" type="presParOf" srcId="{2B3E2104-A038-4F3A-A1B1-C1D457FD6A70}" destId="{1BF76FF5-B274-458D-A294-C44E31EE4C2E}" srcOrd="12" destOrd="0" presId="urn:microsoft.com/office/officeart/2005/8/layout/vList2"/>
    <dgm:cxn modelId="{F7ECAE02-71C9-4B7C-91D6-53722388D3F2}" type="presParOf" srcId="{2B3E2104-A038-4F3A-A1B1-C1D457FD6A70}" destId="{94C6223E-50CD-4DD2-858F-6985C9B01869}" srcOrd="13" destOrd="0" presId="urn:microsoft.com/office/officeart/2005/8/layout/vList2"/>
    <dgm:cxn modelId="{26E95DBB-6771-450B-9E58-5EC81488B64D}" type="presParOf" srcId="{2B3E2104-A038-4F3A-A1B1-C1D457FD6A70}" destId="{69DD4E47-6304-4698-A317-267037DB756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E21D5-7C26-43D2-B823-C648DA77F2C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2054895-6D10-4261-8F84-68B94801586D}">
      <dgm:prSet custT="1"/>
      <dgm:spPr/>
      <dgm:t>
        <a:bodyPr/>
        <a:lstStyle/>
        <a:p>
          <a:pPr rtl="0"/>
          <a:r>
            <a:rPr lang="ru-RU" sz="2800" b="1" i="1" dirty="0" smtClean="0"/>
            <a:t>9 микрорайон </a:t>
          </a:r>
          <a:endParaRPr lang="ru-RU" sz="2800" i="1" dirty="0"/>
        </a:p>
      </dgm:t>
    </dgm:pt>
    <dgm:pt modelId="{6942FFB0-2E74-4209-B4E6-280AD960D917}" type="parTrans" cxnId="{A50506F3-BE70-42D4-911C-06D15A09DC2C}">
      <dgm:prSet/>
      <dgm:spPr/>
      <dgm:t>
        <a:bodyPr/>
        <a:lstStyle/>
        <a:p>
          <a:endParaRPr lang="ru-RU"/>
        </a:p>
      </dgm:t>
    </dgm:pt>
    <dgm:pt modelId="{57282150-0F7E-42FD-AC0A-C525CBE4C98C}" type="sibTrans" cxnId="{A50506F3-BE70-42D4-911C-06D15A09DC2C}">
      <dgm:prSet/>
      <dgm:spPr/>
      <dgm:t>
        <a:bodyPr/>
        <a:lstStyle/>
        <a:p>
          <a:endParaRPr lang="ru-RU"/>
        </a:p>
      </dgm:t>
    </dgm:pt>
    <dgm:pt modelId="{950DFFEF-C1CB-43E7-B5B5-5E373F5C95A2}">
      <dgm:prSet custT="1"/>
      <dgm:spPr/>
      <dgm:t>
        <a:bodyPr/>
        <a:lstStyle/>
        <a:p>
          <a:pPr rtl="0"/>
          <a:r>
            <a:rPr lang="ru-RU" sz="1800" i="0" dirty="0" smtClean="0"/>
            <a:t>была выполнена документационная часть запланированных программных мероприятий </a:t>
          </a:r>
          <a:endParaRPr lang="ru-RU" sz="1800" i="0" dirty="0"/>
        </a:p>
      </dgm:t>
    </dgm:pt>
    <dgm:pt modelId="{16D7D89D-555A-4EC9-A668-FBA8686400CB}" type="parTrans" cxnId="{D937C157-3AB4-4C8E-95D0-96175EB8CDD1}">
      <dgm:prSet/>
      <dgm:spPr/>
      <dgm:t>
        <a:bodyPr/>
        <a:lstStyle/>
        <a:p>
          <a:endParaRPr lang="ru-RU"/>
        </a:p>
      </dgm:t>
    </dgm:pt>
    <dgm:pt modelId="{40BB749D-4204-4615-99AD-D7AC7E60AE8B}" type="sibTrans" cxnId="{D937C157-3AB4-4C8E-95D0-96175EB8CDD1}">
      <dgm:prSet/>
      <dgm:spPr/>
      <dgm:t>
        <a:bodyPr/>
        <a:lstStyle/>
        <a:p>
          <a:endParaRPr lang="ru-RU"/>
        </a:p>
      </dgm:t>
    </dgm:pt>
    <dgm:pt modelId="{40107591-89E2-4B11-8FF4-9DA096705D03}">
      <dgm:prSet custT="1"/>
      <dgm:spPr/>
      <dgm:t>
        <a:bodyPr/>
        <a:lstStyle/>
        <a:p>
          <a:pPr rtl="0"/>
          <a:r>
            <a:rPr lang="ru-RU" sz="1800" i="0" dirty="0" smtClean="0"/>
            <a:t>разработан и утверждён проект планировки 9-го микрорайона</a:t>
          </a:r>
          <a:endParaRPr lang="ru-RU" sz="1800" i="0" dirty="0"/>
        </a:p>
      </dgm:t>
    </dgm:pt>
    <dgm:pt modelId="{BDDD65B5-BEEA-431A-880D-F02E34641745}" type="parTrans" cxnId="{84CD87C3-D172-49C8-8E2B-5159314780E5}">
      <dgm:prSet/>
      <dgm:spPr/>
      <dgm:t>
        <a:bodyPr/>
        <a:lstStyle/>
        <a:p>
          <a:endParaRPr lang="ru-RU"/>
        </a:p>
      </dgm:t>
    </dgm:pt>
    <dgm:pt modelId="{200C3081-5E6C-48F5-A080-3E650935FA99}" type="sibTrans" cxnId="{84CD87C3-D172-49C8-8E2B-5159314780E5}">
      <dgm:prSet/>
      <dgm:spPr/>
      <dgm:t>
        <a:bodyPr/>
        <a:lstStyle/>
        <a:p>
          <a:endParaRPr lang="ru-RU"/>
        </a:p>
      </dgm:t>
    </dgm:pt>
    <dgm:pt modelId="{2F7491A0-9E10-462E-9EFE-A44C0C3F87A6}">
      <dgm:prSet custT="1"/>
      <dgm:spPr/>
      <dgm:t>
        <a:bodyPr/>
        <a:lstStyle/>
        <a:p>
          <a:pPr rtl="0"/>
          <a:r>
            <a:rPr lang="ru-RU" sz="1800" i="0" dirty="0" smtClean="0"/>
            <a:t>проекты электроснабжения и водоснабжения  9-го микрорайона </a:t>
          </a:r>
          <a:endParaRPr lang="ru-RU" sz="1800" i="0" dirty="0"/>
        </a:p>
      </dgm:t>
    </dgm:pt>
    <dgm:pt modelId="{60FEB691-20DF-4E6C-9BEC-5221A261F0E1}" type="parTrans" cxnId="{8D229110-0C1E-4FA5-B48A-02C511E8E2AD}">
      <dgm:prSet/>
      <dgm:spPr/>
      <dgm:t>
        <a:bodyPr/>
        <a:lstStyle/>
        <a:p>
          <a:endParaRPr lang="ru-RU"/>
        </a:p>
      </dgm:t>
    </dgm:pt>
    <dgm:pt modelId="{14C5CB47-EEC1-4B3E-91EA-F1227CC6603A}" type="sibTrans" cxnId="{8D229110-0C1E-4FA5-B48A-02C511E8E2AD}">
      <dgm:prSet/>
      <dgm:spPr/>
      <dgm:t>
        <a:bodyPr/>
        <a:lstStyle/>
        <a:p>
          <a:endParaRPr lang="ru-RU"/>
        </a:p>
      </dgm:t>
    </dgm:pt>
    <dgm:pt modelId="{D71D9687-3B6A-495F-A95B-95D84E5F1C15}">
      <dgm:prSet custT="1"/>
      <dgm:spPr/>
      <dgm:t>
        <a:bodyPr/>
        <a:lstStyle/>
        <a:p>
          <a:pPr rtl="0"/>
          <a:r>
            <a:rPr lang="ru-RU" sz="1800" i="0" dirty="0" smtClean="0"/>
            <a:t>дальнейшая реализация программных мероприятий приостановлена из-за отсутствия источника финансирования от вышестоящих бюджетов</a:t>
          </a:r>
          <a:endParaRPr lang="ru-RU" sz="1800" i="0" dirty="0"/>
        </a:p>
      </dgm:t>
    </dgm:pt>
    <dgm:pt modelId="{A9842837-04F5-4FA4-8139-FAECA09698B1}" type="parTrans" cxnId="{EBB74AA3-F2F0-4474-B10E-61C2F33F15B2}">
      <dgm:prSet/>
      <dgm:spPr/>
      <dgm:t>
        <a:bodyPr/>
        <a:lstStyle/>
        <a:p>
          <a:endParaRPr lang="ru-RU"/>
        </a:p>
      </dgm:t>
    </dgm:pt>
    <dgm:pt modelId="{77BFB2DE-9207-472D-BA51-0487D2A3E684}" type="sibTrans" cxnId="{EBB74AA3-F2F0-4474-B10E-61C2F33F15B2}">
      <dgm:prSet/>
      <dgm:spPr/>
      <dgm:t>
        <a:bodyPr/>
        <a:lstStyle/>
        <a:p>
          <a:endParaRPr lang="ru-RU"/>
        </a:p>
      </dgm:t>
    </dgm:pt>
    <dgm:pt modelId="{D009BC77-907A-4540-A2CD-8BDA4B3F07E1}" type="pres">
      <dgm:prSet presAssocID="{5D4E21D5-7C26-43D2-B823-C648DA77F2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544CD-1042-4E40-9CAE-466A6050608A}" type="pres">
      <dgm:prSet presAssocID="{92054895-6D10-4261-8F84-68B9480158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4E420-A1E5-4638-9824-C8B7D57FAAB8}" type="pres">
      <dgm:prSet presAssocID="{57282150-0F7E-42FD-AC0A-C525CBE4C98C}" presName="spacer" presStyleCnt="0"/>
      <dgm:spPr/>
    </dgm:pt>
    <dgm:pt modelId="{097FA88B-4DBA-422E-8968-910CEDA79C6F}" type="pres">
      <dgm:prSet presAssocID="{950DFFEF-C1CB-43E7-B5B5-5E373F5C95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44D20-1D0F-412D-A45F-DB48B44B862B}" type="pres">
      <dgm:prSet presAssocID="{40BB749D-4204-4615-99AD-D7AC7E60AE8B}" presName="spacer" presStyleCnt="0"/>
      <dgm:spPr/>
    </dgm:pt>
    <dgm:pt modelId="{956731C3-B519-44F2-8E14-A9EDA2653EE3}" type="pres">
      <dgm:prSet presAssocID="{40107591-89E2-4B11-8FF4-9DA096705D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BCBD3-F81C-4349-B482-C1048D9C3326}" type="pres">
      <dgm:prSet presAssocID="{200C3081-5E6C-48F5-A080-3E650935FA99}" presName="spacer" presStyleCnt="0"/>
      <dgm:spPr/>
    </dgm:pt>
    <dgm:pt modelId="{AFC89B3C-B0FA-4A00-9805-F7052C39AA82}" type="pres">
      <dgm:prSet presAssocID="{2F7491A0-9E10-462E-9EFE-A44C0C3F87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1E243-ED0B-43C3-ADDD-10F1596851E3}" type="pres">
      <dgm:prSet presAssocID="{14C5CB47-EEC1-4B3E-91EA-F1227CC6603A}" presName="spacer" presStyleCnt="0"/>
      <dgm:spPr/>
    </dgm:pt>
    <dgm:pt modelId="{A247071D-B272-4710-A37E-2A0830C11AA0}" type="pres">
      <dgm:prSet presAssocID="{D71D9687-3B6A-495F-A95B-95D84E5F1C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506F3-BE70-42D4-911C-06D15A09DC2C}" srcId="{5D4E21D5-7C26-43D2-B823-C648DA77F2C5}" destId="{92054895-6D10-4261-8F84-68B94801586D}" srcOrd="0" destOrd="0" parTransId="{6942FFB0-2E74-4209-B4E6-280AD960D917}" sibTransId="{57282150-0F7E-42FD-AC0A-C525CBE4C98C}"/>
    <dgm:cxn modelId="{EC08F2BF-F2D4-4E19-975F-D4B9617FC177}" type="presOf" srcId="{D71D9687-3B6A-495F-A95B-95D84E5F1C15}" destId="{A247071D-B272-4710-A37E-2A0830C11AA0}" srcOrd="0" destOrd="0" presId="urn:microsoft.com/office/officeart/2005/8/layout/vList2"/>
    <dgm:cxn modelId="{61CA641C-BE26-47FA-A36A-DA00F6D0885F}" type="presOf" srcId="{2F7491A0-9E10-462E-9EFE-A44C0C3F87A6}" destId="{AFC89B3C-B0FA-4A00-9805-F7052C39AA82}" srcOrd="0" destOrd="0" presId="urn:microsoft.com/office/officeart/2005/8/layout/vList2"/>
    <dgm:cxn modelId="{EBB74AA3-F2F0-4474-B10E-61C2F33F15B2}" srcId="{5D4E21D5-7C26-43D2-B823-C648DA77F2C5}" destId="{D71D9687-3B6A-495F-A95B-95D84E5F1C15}" srcOrd="4" destOrd="0" parTransId="{A9842837-04F5-4FA4-8139-FAECA09698B1}" sibTransId="{77BFB2DE-9207-472D-BA51-0487D2A3E684}"/>
    <dgm:cxn modelId="{D937C157-3AB4-4C8E-95D0-96175EB8CDD1}" srcId="{5D4E21D5-7C26-43D2-B823-C648DA77F2C5}" destId="{950DFFEF-C1CB-43E7-B5B5-5E373F5C95A2}" srcOrd="1" destOrd="0" parTransId="{16D7D89D-555A-4EC9-A668-FBA8686400CB}" sibTransId="{40BB749D-4204-4615-99AD-D7AC7E60AE8B}"/>
    <dgm:cxn modelId="{84CD87C3-D172-49C8-8E2B-5159314780E5}" srcId="{5D4E21D5-7C26-43D2-B823-C648DA77F2C5}" destId="{40107591-89E2-4B11-8FF4-9DA096705D03}" srcOrd="2" destOrd="0" parTransId="{BDDD65B5-BEEA-431A-880D-F02E34641745}" sibTransId="{200C3081-5E6C-48F5-A080-3E650935FA99}"/>
    <dgm:cxn modelId="{C2513B32-22BE-4FE7-BAF9-CE8D1968ED4C}" type="presOf" srcId="{40107591-89E2-4B11-8FF4-9DA096705D03}" destId="{956731C3-B519-44F2-8E14-A9EDA2653EE3}" srcOrd="0" destOrd="0" presId="urn:microsoft.com/office/officeart/2005/8/layout/vList2"/>
    <dgm:cxn modelId="{F21F8809-C047-478A-815C-4EA3B7952CA1}" type="presOf" srcId="{5D4E21D5-7C26-43D2-B823-C648DA77F2C5}" destId="{D009BC77-907A-4540-A2CD-8BDA4B3F07E1}" srcOrd="0" destOrd="0" presId="urn:microsoft.com/office/officeart/2005/8/layout/vList2"/>
    <dgm:cxn modelId="{827B45C7-456F-465B-ADDD-A538BDABD6A5}" type="presOf" srcId="{92054895-6D10-4261-8F84-68B94801586D}" destId="{C90544CD-1042-4E40-9CAE-466A6050608A}" srcOrd="0" destOrd="0" presId="urn:microsoft.com/office/officeart/2005/8/layout/vList2"/>
    <dgm:cxn modelId="{8D229110-0C1E-4FA5-B48A-02C511E8E2AD}" srcId="{5D4E21D5-7C26-43D2-B823-C648DA77F2C5}" destId="{2F7491A0-9E10-462E-9EFE-A44C0C3F87A6}" srcOrd="3" destOrd="0" parTransId="{60FEB691-20DF-4E6C-9BEC-5221A261F0E1}" sibTransId="{14C5CB47-EEC1-4B3E-91EA-F1227CC6603A}"/>
    <dgm:cxn modelId="{4BCAC2A7-2A46-485F-9FFF-4A294A4C2487}" type="presOf" srcId="{950DFFEF-C1CB-43E7-B5B5-5E373F5C95A2}" destId="{097FA88B-4DBA-422E-8968-910CEDA79C6F}" srcOrd="0" destOrd="0" presId="urn:microsoft.com/office/officeart/2005/8/layout/vList2"/>
    <dgm:cxn modelId="{67B34785-64B8-4FC1-A914-4D4975E986DE}" type="presParOf" srcId="{D009BC77-907A-4540-A2CD-8BDA4B3F07E1}" destId="{C90544CD-1042-4E40-9CAE-466A6050608A}" srcOrd="0" destOrd="0" presId="urn:microsoft.com/office/officeart/2005/8/layout/vList2"/>
    <dgm:cxn modelId="{6FDD72D4-A0E9-48FC-A352-686AFD3FDE8C}" type="presParOf" srcId="{D009BC77-907A-4540-A2CD-8BDA4B3F07E1}" destId="{7704E420-A1E5-4638-9824-C8B7D57FAAB8}" srcOrd="1" destOrd="0" presId="urn:microsoft.com/office/officeart/2005/8/layout/vList2"/>
    <dgm:cxn modelId="{D682E63F-3F16-47BD-82D6-47D75139A90F}" type="presParOf" srcId="{D009BC77-907A-4540-A2CD-8BDA4B3F07E1}" destId="{097FA88B-4DBA-422E-8968-910CEDA79C6F}" srcOrd="2" destOrd="0" presId="urn:microsoft.com/office/officeart/2005/8/layout/vList2"/>
    <dgm:cxn modelId="{983CD35F-EFE1-47DC-A0D1-EAD08086F401}" type="presParOf" srcId="{D009BC77-907A-4540-A2CD-8BDA4B3F07E1}" destId="{55244D20-1D0F-412D-A45F-DB48B44B862B}" srcOrd="3" destOrd="0" presId="urn:microsoft.com/office/officeart/2005/8/layout/vList2"/>
    <dgm:cxn modelId="{693C19CD-6371-4DFB-9363-62D9BBDDC3A0}" type="presParOf" srcId="{D009BC77-907A-4540-A2CD-8BDA4B3F07E1}" destId="{956731C3-B519-44F2-8E14-A9EDA2653EE3}" srcOrd="4" destOrd="0" presId="urn:microsoft.com/office/officeart/2005/8/layout/vList2"/>
    <dgm:cxn modelId="{3E2960A9-B303-450B-A144-C831B2DCD6B8}" type="presParOf" srcId="{D009BC77-907A-4540-A2CD-8BDA4B3F07E1}" destId="{02FBCBD3-F81C-4349-B482-C1048D9C3326}" srcOrd="5" destOrd="0" presId="urn:microsoft.com/office/officeart/2005/8/layout/vList2"/>
    <dgm:cxn modelId="{315A1181-EF0A-4A3A-B726-EE9EF60C49C8}" type="presParOf" srcId="{D009BC77-907A-4540-A2CD-8BDA4B3F07E1}" destId="{AFC89B3C-B0FA-4A00-9805-F7052C39AA82}" srcOrd="6" destOrd="0" presId="urn:microsoft.com/office/officeart/2005/8/layout/vList2"/>
    <dgm:cxn modelId="{C4A5CE99-4ED0-4AD9-94D3-1D3DCBB025E0}" type="presParOf" srcId="{D009BC77-907A-4540-A2CD-8BDA4B3F07E1}" destId="{C3D1E243-ED0B-43C3-ADDD-10F1596851E3}" srcOrd="7" destOrd="0" presId="urn:microsoft.com/office/officeart/2005/8/layout/vList2"/>
    <dgm:cxn modelId="{898704FC-B3EC-4574-B55A-40FA8D28610E}" type="presParOf" srcId="{D009BC77-907A-4540-A2CD-8BDA4B3F07E1}" destId="{A247071D-B272-4710-A37E-2A0830C11A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D6493-5839-4123-81CC-AF8D5BDC68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3D409-2F63-4FF4-9CEA-A206A200D5D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/>
            <a:t>Главные задачи Программы приоритетных целей Совета депутатов </a:t>
          </a:r>
          <a:r>
            <a:rPr lang="en-US" sz="1800" b="1" dirty="0" smtClean="0"/>
            <a:t>V</a:t>
          </a:r>
          <a:r>
            <a:rPr lang="ru-RU" sz="1800" b="1" dirty="0" smtClean="0"/>
            <a:t>-созыва (2015-2020г.г):</a:t>
          </a:r>
          <a:endParaRPr lang="ru-RU" sz="1800" b="1" dirty="0"/>
        </a:p>
      </dgm:t>
    </dgm:pt>
    <dgm:pt modelId="{5305A717-D9B6-4CFD-8A50-F107156D6C0E}" type="parTrans" cxnId="{EAC23B46-7AC2-459E-A6B4-A273251A2303}">
      <dgm:prSet/>
      <dgm:spPr/>
      <dgm:t>
        <a:bodyPr/>
        <a:lstStyle/>
        <a:p>
          <a:endParaRPr lang="ru-RU"/>
        </a:p>
      </dgm:t>
    </dgm:pt>
    <dgm:pt modelId="{7BAAA632-CB4D-4FBA-9B8A-213FFAB18E4B}" type="sibTrans" cxnId="{EAC23B46-7AC2-459E-A6B4-A273251A2303}">
      <dgm:prSet/>
      <dgm:spPr/>
      <dgm:t>
        <a:bodyPr/>
        <a:lstStyle/>
        <a:p>
          <a:endParaRPr lang="ru-RU"/>
        </a:p>
      </dgm:t>
    </dgm:pt>
    <dgm:pt modelId="{4B5F5A27-ACEE-4982-9D23-90E6A08D766E}">
      <dgm:prSet custT="1"/>
      <dgm:spPr/>
      <dgm:t>
        <a:bodyPr/>
        <a:lstStyle/>
        <a:p>
          <a:pPr rtl="0"/>
          <a:r>
            <a:rPr lang="ru-RU" sz="1800" b="1" dirty="0" smtClean="0"/>
            <a:t>укрепление бюджета муниципального образования</a:t>
          </a:r>
          <a:endParaRPr lang="ru-RU" sz="1800" dirty="0"/>
        </a:p>
      </dgm:t>
    </dgm:pt>
    <dgm:pt modelId="{68D84D29-4A7B-4AE8-85BC-F8C0AB6F01E0}" type="parTrans" cxnId="{BD0516E9-A45C-4178-AF93-4D5EBF48C0A1}">
      <dgm:prSet/>
      <dgm:spPr/>
      <dgm:t>
        <a:bodyPr/>
        <a:lstStyle/>
        <a:p>
          <a:endParaRPr lang="ru-RU"/>
        </a:p>
      </dgm:t>
    </dgm:pt>
    <dgm:pt modelId="{2109758A-53BA-4F7C-A267-8C0DEFABDED9}" type="sibTrans" cxnId="{BD0516E9-A45C-4178-AF93-4D5EBF48C0A1}">
      <dgm:prSet/>
      <dgm:spPr/>
      <dgm:t>
        <a:bodyPr/>
        <a:lstStyle/>
        <a:p>
          <a:endParaRPr lang="ru-RU"/>
        </a:p>
      </dgm:t>
    </dgm:pt>
    <dgm:pt modelId="{8CE85791-6E09-42A1-8B94-3A1A65654401}">
      <dgm:prSet custT="1"/>
      <dgm:spPr/>
      <dgm:t>
        <a:bodyPr/>
        <a:lstStyle/>
        <a:p>
          <a:pPr rtl="0"/>
          <a:r>
            <a:rPr lang="ru-RU" sz="1800" b="1" dirty="0" smtClean="0"/>
            <a:t>развитие самоуправления многоквартирными домами</a:t>
          </a:r>
          <a:endParaRPr lang="ru-RU" sz="1800" dirty="0"/>
        </a:p>
      </dgm:t>
    </dgm:pt>
    <dgm:pt modelId="{C1D66476-CF42-4FC9-A59E-8D9C942999FE}" type="parTrans" cxnId="{0A8F6798-30BA-49C9-8F9F-F4CE80AA6D48}">
      <dgm:prSet/>
      <dgm:spPr/>
      <dgm:t>
        <a:bodyPr/>
        <a:lstStyle/>
        <a:p>
          <a:endParaRPr lang="ru-RU"/>
        </a:p>
      </dgm:t>
    </dgm:pt>
    <dgm:pt modelId="{DA40FBC7-B58D-405C-BD24-BCDD6DB19E12}" type="sibTrans" cxnId="{0A8F6798-30BA-49C9-8F9F-F4CE80AA6D48}">
      <dgm:prSet/>
      <dgm:spPr/>
      <dgm:t>
        <a:bodyPr/>
        <a:lstStyle/>
        <a:p>
          <a:endParaRPr lang="ru-RU"/>
        </a:p>
      </dgm:t>
    </dgm:pt>
    <dgm:pt modelId="{A06DC85D-6A4A-4657-8179-20E93A0D28BF}">
      <dgm:prSet custT="1"/>
      <dgm:spPr/>
      <dgm:t>
        <a:bodyPr/>
        <a:lstStyle/>
        <a:p>
          <a:pPr rtl="0"/>
          <a:r>
            <a:rPr lang="ru-RU" sz="1800" b="1" dirty="0" smtClean="0"/>
            <a:t>реализация социальных проектов</a:t>
          </a:r>
          <a:endParaRPr lang="ru-RU" sz="1800" dirty="0"/>
        </a:p>
      </dgm:t>
    </dgm:pt>
    <dgm:pt modelId="{4F941813-74FF-4AD7-9F99-234A6D816202}" type="parTrans" cxnId="{280305DF-8ADF-4DB8-BDF6-FF657BE93C90}">
      <dgm:prSet/>
      <dgm:spPr/>
      <dgm:t>
        <a:bodyPr/>
        <a:lstStyle/>
        <a:p>
          <a:endParaRPr lang="ru-RU"/>
        </a:p>
      </dgm:t>
    </dgm:pt>
    <dgm:pt modelId="{479AD473-24CD-4233-AC24-F582C2A72161}" type="sibTrans" cxnId="{280305DF-8ADF-4DB8-BDF6-FF657BE93C90}">
      <dgm:prSet/>
      <dgm:spPr/>
      <dgm:t>
        <a:bodyPr/>
        <a:lstStyle/>
        <a:p>
          <a:endParaRPr lang="ru-RU"/>
        </a:p>
      </dgm:t>
    </dgm:pt>
    <dgm:pt modelId="{B4B90E95-9847-497F-8AEA-5B134A7D7D55}">
      <dgm:prSet custT="1"/>
      <dgm:spPr/>
      <dgm:t>
        <a:bodyPr/>
        <a:lstStyle/>
        <a:p>
          <a:pPr rtl="0"/>
          <a:r>
            <a:rPr lang="ru-RU" sz="1800" b="1" dirty="0" smtClean="0"/>
            <a:t>улучшение условий проживания</a:t>
          </a:r>
          <a:endParaRPr lang="ru-RU" sz="1800" dirty="0"/>
        </a:p>
      </dgm:t>
    </dgm:pt>
    <dgm:pt modelId="{DBF92AFD-3FDD-417D-BFC4-A78A9F403871}" type="parTrans" cxnId="{310209F8-54AB-412C-AA60-B14017D5E883}">
      <dgm:prSet/>
      <dgm:spPr/>
      <dgm:t>
        <a:bodyPr/>
        <a:lstStyle/>
        <a:p>
          <a:endParaRPr lang="ru-RU"/>
        </a:p>
      </dgm:t>
    </dgm:pt>
    <dgm:pt modelId="{A0246CB5-04B1-439A-BF1C-4AD228B10DF5}" type="sibTrans" cxnId="{310209F8-54AB-412C-AA60-B14017D5E883}">
      <dgm:prSet/>
      <dgm:spPr/>
      <dgm:t>
        <a:bodyPr/>
        <a:lstStyle/>
        <a:p>
          <a:endParaRPr lang="ru-RU"/>
        </a:p>
      </dgm:t>
    </dgm:pt>
    <dgm:pt modelId="{CC5D3489-6C6C-449C-A092-A792D2460F3A}" type="pres">
      <dgm:prSet presAssocID="{81DD6493-5839-4123-81CC-AF8D5BDC6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0E47A-7B3C-4857-BA21-E5309BDDBF40}" type="pres">
      <dgm:prSet presAssocID="{0113D409-2F63-4FF4-9CEA-A206A200D5D7}" presName="parentText" presStyleLbl="node1" presStyleIdx="0" presStyleCnt="5" custScaleY="265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4B62F-AC90-478A-8225-C183F2A80388}" type="pres">
      <dgm:prSet presAssocID="{7BAAA632-CB4D-4FBA-9B8A-213FFAB18E4B}" presName="spacer" presStyleCnt="0"/>
      <dgm:spPr/>
    </dgm:pt>
    <dgm:pt modelId="{34B0A5A9-D1F0-46C0-8BC0-A4CA19278976}" type="pres">
      <dgm:prSet presAssocID="{4B5F5A27-ACEE-4982-9D23-90E6A08D766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EB39B-09D0-4E8B-9D5E-57B24BD5C386}" type="pres">
      <dgm:prSet presAssocID="{2109758A-53BA-4F7C-A267-8C0DEFABDED9}" presName="spacer" presStyleCnt="0"/>
      <dgm:spPr/>
    </dgm:pt>
    <dgm:pt modelId="{7064CB65-A6DC-48D1-8DB2-EA69A14F7CC9}" type="pres">
      <dgm:prSet presAssocID="{8CE85791-6E09-42A1-8B94-3A1A656544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ECC83-79D1-4069-A25F-375AF5349809}" type="pres">
      <dgm:prSet presAssocID="{DA40FBC7-B58D-405C-BD24-BCDD6DB19E12}" presName="spacer" presStyleCnt="0"/>
      <dgm:spPr/>
    </dgm:pt>
    <dgm:pt modelId="{4E9161CA-B7C2-4C31-931C-37774D50AF66}" type="pres">
      <dgm:prSet presAssocID="{A06DC85D-6A4A-4657-8179-20E93A0D28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F7BAC-E9A1-406D-829B-77044A4AC9D6}" type="pres">
      <dgm:prSet presAssocID="{479AD473-24CD-4233-AC24-F582C2A72161}" presName="spacer" presStyleCnt="0"/>
      <dgm:spPr/>
    </dgm:pt>
    <dgm:pt modelId="{71AC1948-27C8-4231-8BED-7988BBEBD911}" type="pres">
      <dgm:prSet presAssocID="{B4B90E95-9847-497F-8AEA-5B134A7D7D5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97E14-76E4-4846-9EE6-17587F3C1F8E}" type="presOf" srcId="{A06DC85D-6A4A-4657-8179-20E93A0D28BF}" destId="{4E9161CA-B7C2-4C31-931C-37774D50AF66}" srcOrd="0" destOrd="0" presId="urn:microsoft.com/office/officeart/2005/8/layout/vList2"/>
    <dgm:cxn modelId="{310209F8-54AB-412C-AA60-B14017D5E883}" srcId="{81DD6493-5839-4123-81CC-AF8D5BDC6816}" destId="{B4B90E95-9847-497F-8AEA-5B134A7D7D55}" srcOrd="4" destOrd="0" parTransId="{DBF92AFD-3FDD-417D-BFC4-A78A9F403871}" sibTransId="{A0246CB5-04B1-439A-BF1C-4AD228B10DF5}"/>
    <dgm:cxn modelId="{AE7D759D-A5BE-4849-87D8-172FFB54A57C}" type="presOf" srcId="{4B5F5A27-ACEE-4982-9D23-90E6A08D766E}" destId="{34B0A5A9-D1F0-46C0-8BC0-A4CA19278976}" srcOrd="0" destOrd="0" presId="urn:microsoft.com/office/officeart/2005/8/layout/vList2"/>
    <dgm:cxn modelId="{5EBEC4BA-B56F-478A-9C95-24C21746F36A}" type="presOf" srcId="{81DD6493-5839-4123-81CC-AF8D5BDC6816}" destId="{CC5D3489-6C6C-449C-A092-A792D2460F3A}" srcOrd="0" destOrd="0" presId="urn:microsoft.com/office/officeart/2005/8/layout/vList2"/>
    <dgm:cxn modelId="{EAC23B46-7AC2-459E-A6B4-A273251A2303}" srcId="{81DD6493-5839-4123-81CC-AF8D5BDC6816}" destId="{0113D409-2F63-4FF4-9CEA-A206A200D5D7}" srcOrd="0" destOrd="0" parTransId="{5305A717-D9B6-4CFD-8A50-F107156D6C0E}" sibTransId="{7BAAA632-CB4D-4FBA-9B8A-213FFAB18E4B}"/>
    <dgm:cxn modelId="{280305DF-8ADF-4DB8-BDF6-FF657BE93C90}" srcId="{81DD6493-5839-4123-81CC-AF8D5BDC6816}" destId="{A06DC85D-6A4A-4657-8179-20E93A0D28BF}" srcOrd="3" destOrd="0" parTransId="{4F941813-74FF-4AD7-9F99-234A6D816202}" sibTransId="{479AD473-24CD-4233-AC24-F582C2A72161}"/>
    <dgm:cxn modelId="{E48A8665-6D53-4385-B4EB-D2CBB6EE1590}" type="presOf" srcId="{B4B90E95-9847-497F-8AEA-5B134A7D7D55}" destId="{71AC1948-27C8-4231-8BED-7988BBEBD911}" srcOrd="0" destOrd="0" presId="urn:microsoft.com/office/officeart/2005/8/layout/vList2"/>
    <dgm:cxn modelId="{5FB49111-1F95-41B5-9A51-2E993A051399}" type="presOf" srcId="{0113D409-2F63-4FF4-9CEA-A206A200D5D7}" destId="{34B0E47A-7B3C-4857-BA21-E5309BDDBF40}" srcOrd="0" destOrd="0" presId="urn:microsoft.com/office/officeart/2005/8/layout/vList2"/>
    <dgm:cxn modelId="{0A8F6798-30BA-49C9-8F9F-F4CE80AA6D48}" srcId="{81DD6493-5839-4123-81CC-AF8D5BDC6816}" destId="{8CE85791-6E09-42A1-8B94-3A1A65654401}" srcOrd="2" destOrd="0" parTransId="{C1D66476-CF42-4FC9-A59E-8D9C942999FE}" sibTransId="{DA40FBC7-B58D-405C-BD24-BCDD6DB19E12}"/>
    <dgm:cxn modelId="{BD0516E9-A45C-4178-AF93-4D5EBF48C0A1}" srcId="{81DD6493-5839-4123-81CC-AF8D5BDC6816}" destId="{4B5F5A27-ACEE-4982-9D23-90E6A08D766E}" srcOrd="1" destOrd="0" parTransId="{68D84D29-4A7B-4AE8-85BC-F8C0AB6F01E0}" sibTransId="{2109758A-53BA-4F7C-A267-8C0DEFABDED9}"/>
    <dgm:cxn modelId="{D3987E92-F358-4DEF-BA2E-89012C2A73EE}" type="presOf" srcId="{8CE85791-6E09-42A1-8B94-3A1A65654401}" destId="{7064CB65-A6DC-48D1-8DB2-EA69A14F7CC9}" srcOrd="0" destOrd="0" presId="urn:microsoft.com/office/officeart/2005/8/layout/vList2"/>
    <dgm:cxn modelId="{A5D48A8C-C741-4E15-96B2-C115337573E6}" type="presParOf" srcId="{CC5D3489-6C6C-449C-A092-A792D2460F3A}" destId="{34B0E47A-7B3C-4857-BA21-E5309BDDBF40}" srcOrd="0" destOrd="0" presId="urn:microsoft.com/office/officeart/2005/8/layout/vList2"/>
    <dgm:cxn modelId="{E99A29F0-3924-4777-883E-7F167F9C939C}" type="presParOf" srcId="{CC5D3489-6C6C-449C-A092-A792D2460F3A}" destId="{5BE4B62F-AC90-478A-8225-C183F2A80388}" srcOrd="1" destOrd="0" presId="urn:microsoft.com/office/officeart/2005/8/layout/vList2"/>
    <dgm:cxn modelId="{31FBEFC5-6D5F-4AE2-84CE-5FC2341BE8B8}" type="presParOf" srcId="{CC5D3489-6C6C-449C-A092-A792D2460F3A}" destId="{34B0A5A9-D1F0-46C0-8BC0-A4CA19278976}" srcOrd="2" destOrd="0" presId="urn:microsoft.com/office/officeart/2005/8/layout/vList2"/>
    <dgm:cxn modelId="{81CED67B-36BA-4A03-AD3E-98A9BB6C3956}" type="presParOf" srcId="{CC5D3489-6C6C-449C-A092-A792D2460F3A}" destId="{FFEEB39B-09D0-4E8B-9D5E-57B24BD5C386}" srcOrd="3" destOrd="0" presId="urn:microsoft.com/office/officeart/2005/8/layout/vList2"/>
    <dgm:cxn modelId="{E86F02DD-F583-45ED-AF9D-F1F5B152AD75}" type="presParOf" srcId="{CC5D3489-6C6C-449C-A092-A792D2460F3A}" destId="{7064CB65-A6DC-48D1-8DB2-EA69A14F7CC9}" srcOrd="4" destOrd="0" presId="urn:microsoft.com/office/officeart/2005/8/layout/vList2"/>
    <dgm:cxn modelId="{99C4524B-D826-4851-9CEE-F2222E2453D7}" type="presParOf" srcId="{CC5D3489-6C6C-449C-A092-A792D2460F3A}" destId="{8A3ECC83-79D1-4069-A25F-375AF5349809}" srcOrd="5" destOrd="0" presId="urn:microsoft.com/office/officeart/2005/8/layout/vList2"/>
    <dgm:cxn modelId="{A943B99F-4502-427D-A569-BB04ABB839EF}" type="presParOf" srcId="{CC5D3489-6C6C-449C-A092-A792D2460F3A}" destId="{4E9161CA-B7C2-4C31-931C-37774D50AF66}" srcOrd="6" destOrd="0" presId="urn:microsoft.com/office/officeart/2005/8/layout/vList2"/>
    <dgm:cxn modelId="{736AE55B-FF8F-4242-B13E-1099D50080B3}" type="presParOf" srcId="{CC5D3489-6C6C-449C-A092-A792D2460F3A}" destId="{BF3F7BAC-E9A1-406D-829B-77044A4AC9D6}" srcOrd="7" destOrd="0" presId="urn:microsoft.com/office/officeart/2005/8/layout/vList2"/>
    <dgm:cxn modelId="{DB736431-5878-440D-87F3-790CD1EDE12F}" type="presParOf" srcId="{CC5D3489-6C6C-449C-A092-A792D2460F3A}" destId="{71AC1948-27C8-4231-8BED-7988BBEBD9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B57D8-418D-445D-AC58-0332C89343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77214-68C3-4AC1-8A8A-FEB9A9CB20F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В рамках реализации вышеуказанного проекта к настоящему времени </a:t>
          </a:r>
        </a:p>
        <a:p>
          <a:pPr algn="ctr" rtl="0"/>
          <a:r>
            <a:rPr lang="ru-RU" sz="2000" b="1" dirty="0" smtClean="0"/>
            <a:t>(за 2017 и 2018гг.):</a:t>
          </a:r>
          <a:endParaRPr lang="ru-RU" sz="2000" b="1" dirty="0"/>
        </a:p>
      </dgm:t>
    </dgm:pt>
    <dgm:pt modelId="{D2F61DC1-D706-4D4A-8E9B-6ABA9A34CE92}" type="parTrans" cxnId="{6386428F-4EA9-42CB-8010-1FB383BD0F73}">
      <dgm:prSet/>
      <dgm:spPr/>
      <dgm:t>
        <a:bodyPr/>
        <a:lstStyle/>
        <a:p>
          <a:endParaRPr lang="ru-RU"/>
        </a:p>
      </dgm:t>
    </dgm:pt>
    <dgm:pt modelId="{225D0711-0F08-4655-A657-AC972FDADCD9}" type="sibTrans" cxnId="{6386428F-4EA9-42CB-8010-1FB383BD0F73}">
      <dgm:prSet/>
      <dgm:spPr/>
      <dgm:t>
        <a:bodyPr/>
        <a:lstStyle/>
        <a:p>
          <a:endParaRPr lang="ru-RU"/>
        </a:p>
      </dgm:t>
    </dgm:pt>
    <dgm:pt modelId="{6245DF46-2352-4570-AAAE-E1BE6548714E}">
      <dgm:prSet custT="1"/>
      <dgm:spPr/>
      <dgm:t>
        <a:bodyPr/>
        <a:lstStyle/>
        <a:p>
          <a:pPr algn="ctr" rtl="0"/>
          <a:r>
            <a:rPr lang="ru-RU" sz="2000" b="1" dirty="0" smtClean="0"/>
            <a:t>-отремонтировано и благоустроено 9 придомовых территорий на общую сумму свыше 15,5 млн. рублей</a:t>
          </a:r>
          <a:endParaRPr lang="ru-RU" sz="2000" b="1" dirty="0"/>
        </a:p>
      </dgm:t>
    </dgm:pt>
    <dgm:pt modelId="{D4AF84CE-EC1B-4E93-8F9E-0D1195D0E6D5}" type="parTrans" cxnId="{7ECBA9FC-6E2B-4597-956D-EE3428F15E11}">
      <dgm:prSet/>
      <dgm:spPr/>
      <dgm:t>
        <a:bodyPr/>
        <a:lstStyle/>
        <a:p>
          <a:endParaRPr lang="ru-RU"/>
        </a:p>
      </dgm:t>
    </dgm:pt>
    <dgm:pt modelId="{95F7ECDE-6952-4E25-A447-2FB9377C107F}" type="sibTrans" cxnId="{7ECBA9FC-6E2B-4597-956D-EE3428F15E11}">
      <dgm:prSet/>
      <dgm:spPr/>
      <dgm:t>
        <a:bodyPr/>
        <a:lstStyle/>
        <a:p>
          <a:endParaRPr lang="ru-RU"/>
        </a:p>
      </dgm:t>
    </dgm:pt>
    <dgm:pt modelId="{4D711343-8220-4ADE-BB33-25023DA6C91E}" type="pres">
      <dgm:prSet presAssocID="{D24B57D8-418D-445D-AC58-0332C89343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706B6-2954-441C-913F-EF9F26BDF383}" type="pres">
      <dgm:prSet presAssocID="{36A77214-68C3-4AC1-8A8A-FEB9A9CB20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7066-6760-45B0-A5D1-5FF245625BDD}" type="pres">
      <dgm:prSet presAssocID="{225D0711-0F08-4655-A657-AC972FDADCD9}" presName="spacer" presStyleCnt="0"/>
      <dgm:spPr/>
    </dgm:pt>
    <dgm:pt modelId="{B4EEBA1B-5110-4F37-B477-F920C11EB07C}" type="pres">
      <dgm:prSet presAssocID="{6245DF46-2352-4570-AAAE-E1BE654871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BA2FE-632E-4029-9765-261F3C8E064C}" type="presOf" srcId="{D24B57D8-418D-445D-AC58-0332C89343CB}" destId="{4D711343-8220-4ADE-BB33-25023DA6C91E}" srcOrd="0" destOrd="0" presId="urn:microsoft.com/office/officeart/2005/8/layout/vList2"/>
    <dgm:cxn modelId="{353AF188-2845-4F40-8221-6A6AA3B67734}" type="presOf" srcId="{6245DF46-2352-4570-AAAE-E1BE6548714E}" destId="{B4EEBA1B-5110-4F37-B477-F920C11EB07C}" srcOrd="0" destOrd="0" presId="urn:microsoft.com/office/officeart/2005/8/layout/vList2"/>
    <dgm:cxn modelId="{9278554A-CB1B-4CC0-8FE6-B7B28F160F49}" type="presOf" srcId="{36A77214-68C3-4AC1-8A8A-FEB9A9CB20F0}" destId="{29B706B6-2954-441C-913F-EF9F26BDF383}" srcOrd="0" destOrd="0" presId="urn:microsoft.com/office/officeart/2005/8/layout/vList2"/>
    <dgm:cxn modelId="{7ECBA9FC-6E2B-4597-956D-EE3428F15E11}" srcId="{D24B57D8-418D-445D-AC58-0332C89343CB}" destId="{6245DF46-2352-4570-AAAE-E1BE6548714E}" srcOrd="1" destOrd="0" parTransId="{D4AF84CE-EC1B-4E93-8F9E-0D1195D0E6D5}" sibTransId="{95F7ECDE-6952-4E25-A447-2FB9377C107F}"/>
    <dgm:cxn modelId="{6386428F-4EA9-42CB-8010-1FB383BD0F73}" srcId="{D24B57D8-418D-445D-AC58-0332C89343CB}" destId="{36A77214-68C3-4AC1-8A8A-FEB9A9CB20F0}" srcOrd="0" destOrd="0" parTransId="{D2F61DC1-D706-4D4A-8E9B-6ABA9A34CE92}" sibTransId="{225D0711-0F08-4655-A657-AC972FDADCD9}"/>
    <dgm:cxn modelId="{80651882-E15A-4AB3-B518-5356C367FFBB}" type="presParOf" srcId="{4D711343-8220-4ADE-BB33-25023DA6C91E}" destId="{29B706B6-2954-441C-913F-EF9F26BDF383}" srcOrd="0" destOrd="0" presId="urn:microsoft.com/office/officeart/2005/8/layout/vList2"/>
    <dgm:cxn modelId="{CB8D404F-1FD1-49B0-AF14-01FA5092B1A5}" type="presParOf" srcId="{4D711343-8220-4ADE-BB33-25023DA6C91E}" destId="{C02E7066-6760-45B0-A5D1-5FF245625BDD}" srcOrd="1" destOrd="0" presId="urn:microsoft.com/office/officeart/2005/8/layout/vList2"/>
    <dgm:cxn modelId="{309F60FE-7B99-424C-AAA9-F07ADE7CD34B}" type="presParOf" srcId="{4D711343-8220-4ADE-BB33-25023DA6C91E}" destId="{B4EEBA1B-5110-4F37-B477-F920C11EB0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63BD95-79D9-4C91-967E-718BDB329C30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6BD8998-8B75-4479-A5C2-4A99479EFA96}">
      <dgm:prSet custT="1"/>
      <dgm:spPr/>
      <dgm:t>
        <a:bodyPr/>
        <a:lstStyle/>
        <a:p>
          <a:pPr rtl="0"/>
          <a:r>
            <a:rPr lang="ru-RU" sz="1800" dirty="0" smtClean="0"/>
            <a:t>начато освоение проекта</a:t>
          </a:r>
          <a:r>
            <a:rPr lang="ru-RU" sz="1800" i="1" dirty="0" smtClean="0"/>
            <a:t> </a:t>
          </a:r>
          <a:r>
            <a:rPr lang="ru-RU" sz="1800" dirty="0" smtClean="0"/>
            <a:t>планировки 9-го микрорайона</a:t>
          </a:r>
          <a:endParaRPr lang="ru-RU" sz="1800" dirty="0"/>
        </a:p>
      </dgm:t>
    </dgm:pt>
    <dgm:pt modelId="{44755D0A-69EA-437F-9A48-81C82EE0A35F}" type="parTrans" cxnId="{F3CA5A60-3BF2-4160-9077-D7DD3AA709FB}">
      <dgm:prSet/>
      <dgm:spPr/>
      <dgm:t>
        <a:bodyPr/>
        <a:lstStyle/>
        <a:p>
          <a:endParaRPr lang="ru-RU" sz="2000"/>
        </a:p>
      </dgm:t>
    </dgm:pt>
    <dgm:pt modelId="{5FFBDE22-AB9F-47CC-9F94-26E517030BF3}" type="sibTrans" cxnId="{F3CA5A60-3BF2-4160-9077-D7DD3AA709FB}">
      <dgm:prSet/>
      <dgm:spPr/>
      <dgm:t>
        <a:bodyPr/>
        <a:lstStyle/>
        <a:p>
          <a:endParaRPr lang="ru-RU" sz="2000"/>
        </a:p>
      </dgm:t>
    </dgm:pt>
    <dgm:pt modelId="{8C2C312D-D9F5-4E2F-9217-72954011E7BE}">
      <dgm:prSet custT="1"/>
      <dgm:spPr/>
      <dgm:t>
        <a:bodyPr/>
        <a:lstStyle/>
        <a:p>
          <a:pPr rtl="0"/>
          <a:r>
            <a:rPr lang="ru-RU" sz="1800" dirty="0" smtClean="0"/>
            <a:t>сформированы и распределены земельные участки  для многодетных семей</a:t>
          </a:r>
          <a:endParaRPr lang="ru-RU" sz="1800" dirty="0"/>
        </a:p>
      </dgm:t>
    </dgm:pt>
    <dgm:pt modelId="{024D20A5-83F3-46F0-8381-B847A45B2F85}" type="parTrans" cxnId="{B9AFC3D2-4D07-489D-9270-5650C3AAB971}">
      <dgm:prSet/>
      <dgm:spPr/>
      <dgm:t>
        <a:bodyPr/>
        <a:lstStyle/>
        <a:p>
          <a:endParaRPr lang="ru-RU" sz="2000"/>
        </a:p>
      </dgm:t>
    </dgm:pt>
    <dgm:pt modelId="{3FAA3993-9460-47C4-8584-18B3408EA6C7}" type="sibTrans" cxnId="{B9AFC3D2-4D07-489D-9270-5650C3AAB971}">
      <dgm:prSet/>
      <dgm:spPr/>
      <dgm:t>
        <a:bodyPr/>
        <a:lstStyle/>
        <a:p>
          <a:endParaRPr lang="ru-RU" sz="2000"/>
        </a:p>
      </dgm:t>
    </dgm:pt>
    <dgm:pt modelId="{C54F71EB-C7D0-418A-99FC-15F7203664D7}">
      <dgm:prSet custT="1"/>
      <dgm:spPr/>
      <dgm:t>
        <a:bodyPr/>
        <a:lstStyle/>
        <a:p>
          <a:pPr rtl="0"/>
          <a:r>
            <a:rPr lang="ru-RU" sz="1800" dirty="0" smtClean="0"/>
            <a:t>планируется разработка и утверждение проектов их электроснабжения</a:t>
          </a:r>
          <a:endParaRPr lang="ru-RU" sz="1800" dirty="0"/>
        </a:p>
      </dgm:t>
    </dgm:pt>
    <dgm:pt modelId="{B3859E13-0B63-452C-94A7-1E530F981E11}" type="parTrans" cxnId="{B0D923C4-101B-412A-8DDC-25AAFDE07452}">
      <dgm:prSet/>
      <dgm:spPr/>
      <dgm:t>
        <a:bodyPr/>
        <a:lstStyle/>
        <a:p>
          <a:endParaRPr lang="ru-RU" sz="2000"/>
        </a:p>
      </dgm:t>
    </dgm:pt>
    <dgm:pt modelId="{C7156A22-A2F0-4A97-8987-EF3E3348EE15}" type="sibTrans" cxnId="{B0D923C4-101B-412A-8DDC-25AAFDE07452}">
      <dgm:prSet/>
      <dgm:spPr/>
      <dgm:t>
        <a:bodyPr/>
        <a:lstStyle/>
        <a:p>
          <a:endParaRPr lang="ru-RU" sz="2000"/>
        </a:p>
      </dgm:t>
    </dgm:pt>
    <dgm:pt modelId="{AB714463-B581-4A66-8CB2-AC36E1ECE8E8}">
      <dgm:prSet custT="1"/>
      <dgm:spPr/>
      <dgm:t>
        <a:bodyPr/>
        <a:lstStyle/>
        <a:p>
          <a:pPr rtl="0"/>
          <a:r>
            <a:rPr lang="ru-RU" sz="1800" dirty="0" smtClean="0"/>
            <a:t>предоставлен большой земельный участок для строительства индивидуальных жилых домов</a:t>
          </a:r>
          <a:endParaRPr lang="ru-RU" sz="1800" dirty="0"/>
        </a:p>
      </dgm:t>
    </dgm:pt>
    <dgm:pt modelId="{1E00686A-D61A-4FBC-AB94-46287E8FB9B9}" type="parTrans" cxnId="{CA07DFB6-26D8-4EFF-B883-8FECA9C3877A}">
      <dgm:prSet/>
      <dgm:spPr/>
      <dgm:t>
        <a:bodyPr/>
        <a:lstStyle/>
        <a:p>
          <a:endParaRPr lang="ru-RU" sz="2000"/>
        </a:p>
      </dgm:t>
    </dgm:pt>
    <dgm:pt modelId="{06511FE3-74F6-49B2-94DD-37387D1F986E}" type="sibTrans" cxnId="{CA07DFB6-26D8-4EFF-B883-8FECA9C3877A}">
      <dgm:prSet/>
      <dgm:spPr/>
      <dgm:t>
        <a:bodyPr/>
        <a:lstStyle/>
        <a:p>
          <a:endParaRPr lang="ru-RU" sz="2000"/>
        </a:p>
      </dgm:t>
    </dgm:pt>
    <dgm:pt modelId="{18A65990-61D8-4A30-9A8A-64E10B4B35DA}">
      <dgm:prSet custT="1"/>
      <dgm:spPr/>
      <dgm:t>
        <a:bodyPr/>
        <a:lstStyle/>
        <a:p>
          <a:pPr rtl="0"/>
          <a:r>
            <a:rPr lang="ru-RU" sz="1800" dirty="0" smtClean="0"/>
            <a:t>сформирован кооператив застройщиков</a:t>
          </a:r>
          <a:endParaRPr lang="ru-RU" sz="1800" dirty="0"/>
        </a:p>
      </dgm:t>
    </dgm:pt>
    <dgm:pt modelId="{23B683F5-B6AA-47D1-A693-1B8008B7EC89}" type="parTrans" cxnId="{CBCC0145-5178-4AE2-B9EF-618B3CB9A70E}">
      <dgm:prSet/>
      <dgm:spPr/>
      <dgm:t>
        <a:bodyPr/>
        <a:lstStyle/>
        <a:p>
          <a:endParaRPr lang="ru-RU" sz="2000"/>
        </a:p>
      </dgm:t>
    </dgm:pt>
    <dgm:pt modelId="{07411D4D-BE86-4F63-B270-D67744B649AC}" type="sibTrans" cxnId="{CBCC0145-5178-4AE2-B9EF-618B3CB9A70E}">
      <dgm:prSet/>
      <dgm:spPr/>
      <dgm:t>
        <a:bodyPr/>
        <a:lstStyle/>
        <a:p>
          <a:endParaRPr lang="ru-RU" sz="2000"/>
        </a:p>
      </dgm:t>
    </dgm:pt>
    <dgm:pt modelId="{C12C16B3-F7A3-439F-A5D5-AD45A1687B86}">
      <dgm:prSet custT="1"/>
      <dgm:spPr/>
      <dgm:t>
        <a:bodyPr/>
        <a:lstStyle/>
        <a:p>
          <a:pPr rtl="0"/>
          <a:r>
            <a:rPr lang="ru-RU" sz="1800" dirty="0" smtClean="0"/>
            <a:t>начато строительство домов</a:t>
          </a:r>
          <a:endParaRPr lang="ru-RU" sz="1800" dirty="0"/>
        </a:p>
      </dgm:t>
    </dgm:pt>
    <dgm:pt modelId="{AE0FE993-48E9-4413-B1CA-9147751CFE1E}" type="parTrans" cxnId="{B7C5B917-EAF9-46F5-BB53-AECEA2DB447E}">
      <dgm:prSet/>
      <dgm:spPr/>
      <dgm:t>
        <a:bodyPr/>
        <a:lstStyle/>
        <a:p>
          <a:endParaRPr lang="ru-RU" sz="2000"/>
        </a:p>
      </dgm:t>
    </dgm:pt>
    <dgm:pt modelId="{7DBD4401-0E52-4713-B48F-BC3DD53DA995}" type="sibTrans" cxnId="{B7C5B917-EAF9-46F5-BB53-AECEA2DB447E}">
      <dgm:prSet/>
      <dgm:spPr/>
      <dgm:t>
        <a:bodyPr/>
        <a:lstStyle/>
        <a:p>
          <a:endParaRPr lang="ru-RU" sz="2000"/>
        </a:p>
      </dgm:t>
    </dgm:pt>
    <dgm:pt modelId="{6D9C489E-2F88-4539-81C8-8AF691D30393}" type="pres">
      <dgm:prSet presAssocID="{5863BD95-79D9-4C91-967E-718BDB329C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F1A039-A305-42BC-B44E-9DABC6F344F8}" type="pres">
      <dgm:prSet presAssocID="{96BD8998-8B75-4479-A5C2-4A99479EFA9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77BFC-AC2B-40FC-B097-95689E633D87}" type="pres">
      <dgm:prSet presAssocID="{5FFBDE22-AB9F-47CC-9F94-26E517030BF3}" presName="spacer" presStyleCnt="0"/>
      <dgm:spPr/>
    </dgm:pt>
    <dgm:pt modelId="{5E0A0F1B-9AB7-4D20-B81C-351736BA87A9}" type="pres">
      <dgm:prSet presAssocID="{8C2C312D-D9F5-4E2F-9217-72954011E7B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187-D365-4082-884D-19B316CF3B43}" type="pres">
      <dgm:prSet presAssocID="{3FAA3993-9460-47C4-8584-18B3408EA6C7}" presName="spacer" presStyleCnt="0"/>
      <dgm:spPr/>
    </dgm:pt>
    <dgm:pt modelId="{65B26D8A-5B94-4980-ADB3-70612AA70E92}" type="pres">
      <dgm:prSet presAssocID="{C54F71EB-C7D0-418A-99FC-15F7203664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C5005-2533-48D4-BE2E-CC794DFE0B79}" type="pres">
      <dgm:prSet presAssocID="{C7156A22-A2F0-4A97-8987-EF3E3348EE15}" presName="spacer" presStyleCnt="0"/>
      <dgm:spPr/>
    </dgm:pt>
    <dgm:pt modelId="{C63BB84C-ED9F-4946-826B-4D17F64D7AA0}" type="pres">
      <dgm:prSet presAssocID="{AB714463-B581-4A66-8CB2-AC36E1ECE8E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3CF19-75C3-48B8-A396-DC4D110FEAE2}" type="pres">
      <dgm:prSet presAssocID="{06511FE3-74F6-49B2-94DD-37387D1F986E}" presName="spacer" presStyleCnt="0"/>
      <dgm:spPr/>
    </dgm:pt>
    <dgm:pt modelId="{935947B2-E647-4825-83CA-2233978FA55F}" type="pres">
      <dgm:prSet presAssocID="{18A65990-61D8-4A30-9A8A-64E10B4B35D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64FA1-A6CC-483D-9695-430AC7C1D064}" type="pres">
      <dgm:prSet presAssocID="{07411D4D-BE86-4F63-B270-D67744B649AC}" presName="spacer" presStyleCnt="0"/>
      <dgm:spPr/>
    </dgm:pt>
    <dgm:pt modelId="{4E818A2D-9233-4E94-BA04-99311067CD7C}" type="pres">
      <dgm:prSet presAssocID="{C12C16B3-F7A3-439F-A5D5-AD45A1687B8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C5B917-EAF9-46F5-BB53-AECEA2DB447E}" srcId="{5863BD95-79D9-4C91-967E-718BDB329C30}" destId="{C12C16B3-F7A3-439F-A5D5-AD45A1687B86}" srcOrd="5" destOrd="0" parTransId="{AE0FE993-48E9-4413-B1CA-9147751CFE1E}" sibTransId="{7DBD4401-0E52-4713-B48F-BC3DD53DA995}"/>
    <dgm:cxn modelId="{C8B25901-A5DA-4E8C-A852-8C0A60B8D087}" type="presOf" srcId="{C12C16B3-F7A3-439F-A5D5-AD45A1687B86}" destId="{4E818A2D-9233-4E94-BA04-99311067CD7C}" srcOrd="0" destOrd="0" presId="urn:microsoft.com/office/officeart/2005/8/layout/vList2"/>
    <dgm:cxn modelId="{F3CA5A60-3BF2-4160-9077-D7DD3AA709FB}" srcId="{5863BD95-79D9-4C91-967E-718BDB329C30}" destId="{96BD8998-8B75-4479-A5C2-4A99479EFA96}" srcOrd="0" destOrd="0" parTransId="{44755D0A-69EA-437F-9A48-81C82EE0A35F}" sibTransId="{5FFBDE22-AB9F-47CC-9F94-26E517030BF3}"/>
    <dgm:cxn modelId="{B9AFC3D2-4D07-489D-9270-5650C3AAB971}" srcId="{5863BD95-79D9-4C91-967E-718BDB329C30}" destId="{8C2C312D-D9F5-4E2F-9217-72954011E7BE}" srcOrd="1" destOrd="0" parTransId="{024D20A5-83F3-46F0-8381-B847A45B2F85}" sibTransId="{3FAA3993-9460-47C4-8584-18B3408EA6C7}"/>
    <dgm:cxn modelId="{24024339-BB77-4B8D-9770-67D717CD9726}" type="presOf" srcId="{AB714463-B581-4A66-8CB2-AC36E1ECE8E8}" destId="{C63BB84C-ED9F-4946-826B-4D17F64D7AA0}" srcOrd="0" destOrd="0" presId="urn:microsoft.com/office/officeart/2005/8/layout/vList2"/>
    <dgm:cxn modelId="{CBCC0145-5178-4AE2-B9EF-618B3CB9A70E}" srcId="{5863BD95-79D9-4C91-967E-718BDB329C30}" destId="{18A65990-61D8-4A30-9A8A-64E10B4B35DA}" srcOrd="4" destOrd="0" parTransId="{23B683F5-B6AA-47D1-A693-1B8008B7EC89}" sibTransId="{07411D4D-BE86-4F63-B270-D67744B649AC}"/>
    <dgm:cxn modelId="{70B76981-8FA3-4FF2-9FAA-9FE93B8E041E}" type="presOf" srcId="{8C2C312D-D9F5-4E2F-9217-72954011E7BE}" destId="{5E0A0F1B-9AB7-4D20-B81C-351736BA87A9}" srcOrd="0" destOrd="0" presId="urn:microsoft.com/office/officeart/2005/8/layout/vList2"/>
    <dgm:cxn modelId="{23ADD446-036C-4015-AE9E-3A5492C70E8C}" type="presOf" srcId="{C54F71EB-C7D0-418A-99FC-15F7203664D7}" destId="{65B26D8A-5B94-4980-ADB3-70612AA70E92}" srcOrd="0" destOrd="0" presId="urn:microsoft.com/office/officeart/2005/8/layout/vList2"/>
    <dgm:cxn modelId="{C0029C8A-C2DC-4A85-894F-98314938AF30}" type="presOf" srcId="{18A65990-61D8-4A30-9A8A-64E10B4B35DA}" destId="{935947B2-E647-4825-83CA-2233978FA55F}" srcOrd="0" destOrd="0" presId="urn:microsoft.com/office/officeart/2005/8/layout/vList2"/>
    <dgm:cxn modelId="{B0D923C4-101B-412A-8DDC-25AAFDE07452}" srcId="{5863BD95-79D9-4C91-967E-718BDB329C30}" destId="{C54F71EB-C7D0-418A-99FC-15F7203664D7}" srcOrd="2" destOrd="0" parTransId="{B3859E13-0B63-452C-94A7-1E530F981E11}" sibTransId="{C7156A22-A2F0-4A97-8987-EF3E3348EE15}"/>
    <dgm:cxn modelId="{DFC3CB60-A09A-4158-9DF9-8752E62EC792}" type="presOf" srcId="{96BD8998-8B75-4479-A5C2-4A99479EFA96}" destId="{66F1A039-A305-42BC-B44E-9DABC6F344F8}" srcOrd="0" destOrd="0" presId="urn:microsoft.com/office/officeart/2005/8/layout/vList2"/>
    <dgm:cxn modelId="{61DAACBE-8FE1-4226-9ECC-54125DEE0277}" type="presOf" srcId="{5863BD95-79D9-4C91-967E-718BDB329C30}" destId="{6D9C489E-2F88-4539-81C8-8AF691D30393}" srcOrd="0" destOrd="0" presId="urn:microsoft.com/office/officeart/2005/8/layout/vList2"/>
    <dgm:cxn modelId="{CA07DFB6-26D8-4EFF-B883-8FECA9C3877A}" srcId="{5863BD95-79D9-4C91-967E-718BDB329C30}" destId="{AB714463-B581-4A66-8CB2-AC36E1ECE8E8}" srcOrd="3" destOrd="0" parTransId="{1E00686A-D61A-4FBC-AB94-46287E8FB9B9}" sibTransId="{06511FE3-74F6-49B2-94DD-37387D1F986E}"/>
    <dgm:cxn modelId="{70DC4B6F-70D3-4508-89C5-AC47877ACF01}" type="presParOf" srcId="{6D9C489E-2F88-4539-81C8-8AF691D30393}" destId="{66F1A039-A305-42BC-B44E-9DABC6F344F8}" srcOrd="0" destOrd="0" presId="urn:microsoft.com/office/officeart/2005/8/layout/vList2"/>
    <dgm:cxn modelId="{62B5E497-F354-4393-BC4D-540461B1ACE2}" type="presParOf" srcId="{6D9C489E-2F88-4539-81C8-8AF691D30393}" destId="{DEE77BFC-AC2B-40FC-B097-95689E633D87}" srcOrd="1" destOrd="0" presId="urn:microsoft.com/office/officeart/2005/8/layout/vList2"/>
    <dgm:cxn modelId="{5265D6E8-ABA4-4C77-B858-403B60E5DA8E}" type="presParOf" srcId="{6D9C489E-2F88-4539-81C8-8AF691D30393}" destId="{5E0A0F1B-9AB7-4D20-B81C-351736BA87A9}" srcOrd="2" destOrd="0" presId="urn:microsoft.com/office/officeart/2005/8/layout/vList2"/>
    <dgm:cxn modelId="{9F0049DF-C6E1-41CB-AD06-5DB5B7BA99E2}" type="presParOf" srcId="{6D9C489E-2F88-4539-81C8-8AF691D30393}" destId="{BA8E0187-D365-4082-884D-19B316CF3B43}" srcOrd="3" destOrd="0" presId="urn:microsoft.com/office/officeart/2005/8/layout/vList2"/>
    <dgm:cxn modelId="{8EA78F44-8992-4CEF-8FBE-392E8E82A964}" type="presParOf" srcId="{6D9C489E-2F88-4539-81C8-8AF691D30393}" destId="{65B26D8A-5B94-4980-ADB3-70612AA70E92}" srcOrd="4" destOrd="0" presId="urn:microsoft.com/office/officeart/2005/8/layout/vList2"/>
    <dgm:cxn modelId="{23595282-9428-44A1-9CC7-BDEEEDC302EA}" type="presParOf" srcId="{6D9C489E-2F88-4539-81C8-8AF691D30393}" destId="{CA7C5005-2533-48D4-BE2E-CC794DFE0B79}" srcOrd="5" destOrd="0" presId="urn:microsoft.com/office/officeart/2005/8/layout/vList2"/>
    <dgm:cxn modelId="{C862D5FF-A9E7-4EBF-8138-4C61EAD8DE27}" type="presParOf" srcId="{6D9C489E-2F88-4539-81C8-8AF691D30393}" destId="{C63BB84C-ED9F-4946-826B-4D17F64D7AA0}" srcOrd="6" destOrd="0" presId="urn:microsoft.com/office/officeart/2005/8/layout/vList2"/>
    <dgm:cxn modelId="{36D54B8D-EAB5-4753-AD40-794A874CC12D}" type="presParOf" srcId="{6D9C489E-2F88-4539-81C8-8AF691D30393}" destId="{6253CF19-75C3-48B8-A396-DC4D110FEAE2}" srcOrd="7" destOrd="0" presId="urn:microsoft.com/office/officeart/2005/8/layout/vList2"/>
    <dgm:cxn modelId="{1AD87106-B806-4C10-8FA4-2468C2C5B36B}" type="presParOf" srcId="{6D9C489E-2F88-4539-81C8-8AF691D30393}" destId="{935947B2-E647-4825-83CA-2233978FA55F}" srcOrd="8" destOrd="0" presId="urn:microsoft.com/office/officeart/2005/8/layout/vList2"/>
    <dgm:cxn modelId="{0112F819-D42E-4072-987E-61746EB067CF}" type="presParOf" srcId="{6D9C489E-2F88-4539-81C8-8AF691D30393}" destId="{D0B64FA1-A6CC-483D-9695-430AC7C1D064}" srcOrd="9" destOrd="0" presId="urn:microsoft.com/office/officeart/2005/8/layout/vList2"/>
    <dgm:cxn modelId="{F4297CD6-76B6-4F3D-A8E2-7C988BFDC6F0}" type="presParOf" srcId="{6D9C489E-2F88-4539-81C8-8AF691D30393}" destId="{4E818A2D-9233-4E94-BA04-99311067CD7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A3B592-CA93-4D8F-8EA1-662E1E562CFC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B11F148-D149-4C78-94EF-D23FA69E30A4}">
      <dgm:prSet custT="1"/>
      <dgm:spPr/>
      <dgm:t>
        <a:bodyPr/>
        <a:lstStyle/>
        <a:p>
          <a:pPr rtl="0"/>
          <a:r>
            <a:rPr lang="ru-RU" sz="2400" dirty="0" smtClean="0"/>
            <a:t>Профилактика:</a:t>
          </a:r>
          <a:endParaRPr lang="ru-RU" sz="2400" dirty="0"/>
        </a:p>
      </dgm:t>
    </dgm:pt>
    <dgm:pt modelId="{2E8D9D58-3D93-4BEA-868D-9E915752F48B}" type="parTrans" cxnId="{1DBB3766-BC32-4D87-84BD-2B51AE94A802}">
      <dgm:prSet/>
      <dgm:spPr/>
      <dgm:t>
        <a:bodyPr/>
        <a:lstStyle/>
        <a:p>
          <a:endParaRPr lang="ru-RU"/>
        </a:p>
      </dgm:t>
    </dgm:pt>
    <dgm:pt modelId="{2CB90053-BB0F-4426-9191-9955816C061E}" type="sibTrans" cxnId="{1DBB3766-BC32-4D87-84BD-2B51AE94A802}">
      <dgm:prSet/>
      <dgm:spPr/>
      <dgm:t>
        <a:bodyPr/>
        <a:lstStyle/>
        <a:p>
          <a:endParaRPr lang="ru-RU"/>
        </a:p>
      </dgm:t>
    </dgm:pt>
    <dgm:pt modelId="{5C7F3BE2-01F3-44E9-906C-0B0C75013B6D}">
      <dgm:prSet custT="1"/>
      <dgm:spPr/>
      <dgm:t>
        <a:bodyPr/>
        <a:lstStyle/>
        <a:p>
          <a:pPr rtl="0"/>
          <a:r>
            <a:rPr lang="ru-RU" sz="1800" dirty="0" smtClean="0"/>
            <a:t>регулярные субботники</a:t>
          </a:r>
          <a:endParaRPr lang="ru-RU" sz="1800" dirty="0"/>
        </a:p>
      </dgm:t>
    </dgm:pt>
    <dgm:pt modelId="{7843BA0A-F86B-4BE1-A345-4534195A9CCA}" type="parTrans" cxnId="{49312A6E-73E5-49E6-A9EC-A6A85AD4FB2F}">
      <dgm:prSet/>
      <dgm:spPr/>
      <dgm:t>
        <a:bodyPr/>
        <a:lstStyle/>
        <a:p>
          <a:endParaRPr lang="ru-RU"/>
        </a:p>
      </dgm:t>
    </dgm:pt>
    <dgm:pt modelId="{1E5F0648-CA1E-4AC0-A23E-9D50A76802D8}" type="sibTrans" cxnId="{49312A6E-73E5-49E6-A9EC-A6A85AD4FB2F}">
      <dgm:prSet/>
      <dgm:spPr/>
      <dgm:t>
        <a:bodyPr/>
        <a:lstStyle/>
        <a:p>
          <a:endParaRPr lang="ru-RU"/>
        </a:p>
      </dgm:t>
    </dgm:pt>
    <dgm:pt modelId="{C3F5C2E8-1606-46E6-930E-C0C8ABB7ABF6}">
      <dgm:prSet custT="1"/>
      <dgm:spPr/>
      <dgm:t>
        <a:bodyPr/>
        <a:lstStyle/>
        <a:p>
          <a:pPr rtl="0"/>
          <a:r>
            <a:rPr lang="ru-RU" sz="1800" dirty="0" smtClean="0"/>
            <a:t>установка заглубленных мусорных контейнеров</a:t>
          </a:r>
          <a:endParaRPr lang="ru-RU" sz="1800" dirty="0"/>
        </a:p>
      </dgm:t>
    </dgm:pt>
    <dgm:pt modelId="{17E234DE-58D3-4218-86DA-D34B908965B6}" type="parTrans" cxnId="{74AA3052-269C-481F-8C3B-DBAFE10F8730}">
      <dgm:prSet/>
      <dgm:spPr/>
      <dgm:t>
        <a:bodyPr/>
        <a:lstStyle/>
        <a:p>
          <a:endParaRPr lang="ru-RU"/>
        </a:p>
      </dgm:t>
    </dgm:pt>
    <dgm:pt modelId="{9DAF53F5-4D73-4330-B3E0-EBEDFA3843D4}" type="sibTrans" cxnId="{74AA3052-269C-481F-8C3B-DBAFE10F8730}">
      <dgm:prSet/>
      <dgm:spPr/>
      <dgm:t>
        <a:bodyPr/>
        <a:lstStyle/>
        <a:p>
          <a:endParaRPr lang="ru-RU"/>
        </a:p>
      </dgm:t>
    </dgm:pt>
    <dgm:pt modelId="{98097E37-C287-412A-AFAA-784873929397}">
      <dgm:prSet custT="1"/>
      <dgm:spPr/>
      <dgm:t>
        <a:bodyPr/>
        <a:lstStyle/>
        <a:p>
          <a:pPr rtl="0"/>
          <a:r>
            <a:rPr lang="ru-RU" sz="1800" dirty="0" smtClean="0"/>
            <a:t>трансляция роликов о правильном обращении с вредными отходами </a:t>
          </a:r>
          <a:endParaRPr lang="ru-RU" sz="1800" dirty="0"/>
        </a:p>
      </dgm:t>
    </dgm:pt>
    <dgm:pt modelId="{EF72065E-9E92-46B6-88E2-4171F4A54EC1}" type="parTrans" cxnId="{6EC52806-0929-4CEC-90E2-EDD321828842}">
      <dgm:prSet/>
      <dgm:spPr/>
      <dgm:t>
        <a:bodyPr/>
        <a:lstStyle/>
        <a:p>
          <a:endParaRPr lang="ru-RU"/>
        </a:p>
      </dgm:t>
    </dgm:pt>
    <dgm:pt modelId="{9BD1ADF7-B193-4E45-ACA1-1BAF0B106286}" type="sibTrans" cxnId="{6EC52806-0929-4CEC-90E2-EDD321828842}">
      <dgm:prSet/>
      <dgm:spPr/>
      <dgm:t>
        <a:bodyPr/>
        <a:lstStyle/>
        <a:p>
          <a:endParaRPr lang="ru-RU"/>
        </a:p>
      </dgm:t>
    </dgm:pt>
    <dgm:pt modelId="{FCEFBEA6-A75E-48FF-BF67-1035E7529106}">
      <dgm:prSet custT="1"/>
      <dgm:spPr/>
      <dgm:t>
        <a:bodyPr/>
        <a:lstStyle/>
        <a:p>
          <a:pPr rtl="0"/>
          <a:r>
            <a:rPr lang="ru-RU" sz="1800" dirty="0" smtClean="0"/>
            <a:t>экологические акции в школах и на предприятиях</a:t>
          </a:r>
          <a:endParaRPr lang="ru-RU" sz="1800" dirty="0"/>
        </a:p>
      </dgm:t>
    </dgm:pt>
    <dgm:pt modelId="{CC9F7A9E-FF00-4F71-8A87-6640CD9F102B}" type="parTrans" cxnId="{2193EB8B-72C3-462C-AE57-D4F50D63CC8B}">
      <dgm:prSet/>
      <dgm:spPr/>
      <dgm:t>
        <a:bodyPr/>
        <a:lstStyle/>
        <a:p>
          <a:endParaRPr lang="ru-RU"/>
        </a:p>
      </dgm:t>
    </dgm:pt>
    <dgm:pt modelId="{0E01E2DD-9FFB-462A-B834-CB94E1BEA368}" type="sibTrans" cxnId="{2193EB8B-72C3-462C-AE57-D4F50D63CC8B}">
      <dgm:prSet/>
      <dgm:spPr/>
      <dgm:t>
        <a:bodyPr/>
        <a:lstStyle/>
        <a:p>
          <a:endParaRPr lang="ru-RU"/>
        </a:p>
      </dgm:t>
    </dgm:pt>
    <dgm:pt modelId="{D1AAB7E8-E96A-4176-A57F-8C7A1E45C034}" type="pres">
      <dgm:prSet presAssocID="{D6A3B592-CA93-4D8F-8EA1-662E1E562C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BA17D4-2D5D-4B29-8F8E-79478FA3E400}" type="pres">
      <dgm:prSet presAssocID="{0B11F148-D149-4C78-94EF-D23FA69E30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E5339-AB23-42C6-9B0D-4240B41663A9}" type="pres">
      <dgm:prSet presAssocID="{2CB90053-BB0F-4426-9191-9955816C061E}" presName="spacer" presStyleCnt="0"/>
      <dgm:spPr/>
    </dgm:pt>
    <dgm:pt modelId="{5D4BE43B-FEF1-4E4E-B4BC-5A568868B749}" type="pres">
      <dgm:prSet presAssocID="{5C7F3BE2-01F3-44E9-906C-0B0C75013B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EC53E-BEA8-485D-997E-491D9FEA11B7}" type="pres">
      <dgm:prSet presAssocID="{1E5F0648-CA1E-4AC0-A23E-9D50A76802D8}" presName="spacer" presStyleCnt="0"/>
      <dgm:spPr/>
    </dgm:pt>
    <dgm:pt modelId="{44EC9FDD-5783-4689-8EB2-628588DC4275}" type="pres">
      <dgm:prSet presAssocID="{C3F5C2E8-1606-46E6-930E-C0C8ABB7ABF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6F337-473F-45E7-AE3F-37C051CA7172}" type="pres">
      <dgm:prSet presAssocID="{9DAF53F5-4D73-4330-B3E0-EBEDFA3843D4}" presName="spacer" presStyleCnt="0"/>
      <dgm:spPr/>
    </dgm:pt>
    <dgm:pt modelId="{1F122A21-5339-474F-92CC-91E5356BA1F3}" type="pres">
      <dgm:prSet presAssocID="{98097E37-C287-412A-AFAA-78487392939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7A67B-3818-4503-8A6F-B26F2D767CD4}" type="pres">
      <dgm:prSet presAssocID="{9BD1ADF7-B193-4E45-ACA1-1BAF0B106286}" presName="spacer" presStyleCnt="0"/>
      <dgm:spPr/>
    </dgm:pt>
    <dgm:pt modelId="{12CAD3DA-A5A9-414D-81BD-4677D592FF2B}" type="pres">
      <dgm:prSet presAssocID="{FCEFBEA6-A75E-48FF-BF67-1035E752910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3BA68-0747-4CCD-9D76-97D99031FC3B}" type="presOf" srcId="{D6A3B592-CA93-4D8F-8EA1-662E1E562CFC}" destId="{D1AAB7E8-E96A-4176-A57F-8C7A1E45C034}" srcOrd="0" destOrd="0" presId="urn:microsoft.com/office/officeart/2005/8/layout/vList2"/>
    <dgm:cxn modelId="{49312A6E-73E5-49E6-A9EC-A6A85AD4FB2F}" srcId="{D6A3B592-CA93-4D8F-8EA1-662E1E562CFC}" destId="{5C7F3BE2-01F3-44E9-906C-0B0C75013B6D}" srcOrd="1" destOrd="0" parTransId="{7843BA0A-F86B-4BE1-A345-4534195A9CCA}" sibTransId="{1E5F0648-CA1E-4AC0-A23E-9D50A76802D8}"/>
    <dgm:cxn modelId="{74AA3052-269C-481F-8C3B-DBAFE10F8730}" srcId="{D6A3B592-CA93-4D8F-8EA1-662E1E562CFC}" destId="{C3F5C2E8-1606-46E6-930E-C0C8ABB7ABF6}" srcOrd="2" destOrd="0" parTransId="{17E234DE-58D3-4218-86DA-D34B908965B6}" sibTransId="{9DAF53F5-4D73-4330-B3E0-EBEDFA3843D4}"/>
    <dgm:cxn modelId="{CB975924-0AA0-4094-9C99-E8EF51B98E81}" type="presOf" srcId="{98097E37-C287-412A-AFAA-784873929397}" destId="{1F122A21-5339-474F-92CC-91E5356BA1F3}" srcOrd="0" destOrd="0" presId="urn:microsoft.com/office/officeart/2005/8/layout/vList2"/>
    <dgm:cxn modelId="{F85EBA0A-28F2-4F66-9B9D-80F0DE61F4D9}" type="presOf" srcId="{FCEFBEA6-A75E-48FF-BF67-1035E7529106}" destId="{12CAD3DA-A5A9-414D-81BD-4677D592FF2B}" srcOrd="0" destOrd="0" presId="urn:microsoft.com/office/officeart/2005/8/layout/vList2"/>
    <dgm:cxn modelId="{2CD4C05B-1B58-4A7E-807F-57A6594F3E23}" type="presOf" srcId="{5C7F3BE2-01F3-44E9-906C-0B0C75013B6D}" destId="{5D4BE43B-FEF1-4E4E-B4BC-5A568868B749}" srcOrd="0" destOrd="0" presId="urn:microsoft.com/office/officeart/2005/8/layout/vList2"/>
    <dgm:cxn modelId="{73A0A802-9E24-4F84-BE79-9AA3F9936C05}" type="presOf" srcId="{0B11F148-D149-4C78-94EF-D23FA69E30A4}" destId="{02BA17D4-2D5D-4B29-8F8E-79478FA3E400}" srcOrd="0" destOrd="0" presId="urn:microsoft.com/office/officeart/2005/8/layout/vList2"/>
    <dgm:cxn modelId="{36B2553B-D234-40C0-9D0D-2EEEADAA2368}" type="presOf" srcId="{C3F5C2E8-1606-46E6-930E-C0C8ABB7ABF6}" destId="{44EC9FDD-5783-4689-8EB2-628588DC4275}" srcOrd="0" destOrd="0" presId="urn:microsoft.com/office/officeart/2005/8/layout/vList2"/>
    <dgm:cxn modelId="{6EC52806-0929-4CEC-90E2-EDD321828842}" srcId="{D6A3B592-CA93-4D8F-8EA1-662E1E562CFC}" destId="{98097E37-C287-412A-AFAA-784873929397}" srcOrd="3" destOrd="0" parTransId="{EF72065E-9E92-46B6-88E2-4171F4A54EC1}" sibTransId="{9BD1ADF7-B193-4E45-ACA1-1BAF0B106286}"/>
    <dgm:cxn modelId="{1DBB3766-BC32-4D87-84BD-2B51AE94A802}" srcId="{D6A3B592-CA93-4D8F-8EA1-662E1E562CFC}" destId="{0B11F148-D149-4C78-94EF-D23FA69E30A4}" srcOrd="0" destOrd="0" parTransId="{2E8D9D58-3D93-4BEA-868D-9E915752F48B}" sibTransId="{2CB90053-BB0F-4426-9191-9955816C061E}"/>
    <dgm:cxn modelId="{2193EB8B-72C3-462C-AE57-D4F50D63CC8B}" srcId="{D6A3B592-CA93-4D8F-8EA1-662E1E562CFC}" destId="{FCEFBEA6-A75E-48FF-BF67-1035E7529106}" srcOrd="4" destOrd="0" parTransId="{CC9F7A9E-FF00-4F71-8A87-6640CD9F102B}" sibTransId="{0E01E2DD-9FFB-462A-B834-CB94E1BEA368}"/>
    <dgm:cxn modelId="{9A4CFF96-0003-48FD-819F-6BB201EF81D2}" type="presParOf" srcId="{D1AAB7E8-E96A-4176-A57F-8C7A1E45C034}" destId="{02BA17D4-2D5D-4B29-8F8E-79478FA3E400}" srcOrd="0" destOrd="0" presId="urn:microsoft.com/office/officeart/2005/8/layout/vList2"/>
    <dgm:cxn modelId="{22E91B9C-CA13-4573-9E88-434C64B848C6}" type="presParOf" srcId="{D1AAB7E8-E96A-4176-A57F-8C7A1E45C034}" destId="{4A6E5339-AB23-42C6-9B0D-4240B41663A9}" srcOrd="1" destOrd="0" presId="urn:microsoft.com/office/officeart/2005/8/layout/vList2"/>
    <dgm:cxn modelId="{9BA83FDF-30B5-484D-B8E4-F0F490B56C45}" type="presParOf" srcId="{D1AAB7E8-E96A-4176-A57F-8C7A1E45C034}" destId="{5D4BE43B-FEF1-4E4E-B4BC-5A568868B749}" srcOrd="2" destOrd="0" presId="urn:microsoft.com/office/officeart/2005/8/layout/vList2"/>
    <dgm:cxn modelId="{B71B1EE3-58A6-43A5-A697-AECB31DC6A85}" type="presParOf" srcId="{D1AAB7E8-E96A-4176-A57F-8C7A1E45C034}" destId="{D4FEC53E-BEA8-485D-997E-491D9FEA11B7}" srcOrd="3" destOrd="0" presId="urn:microsoft.com/office/officeart/2005/8/layout/vList2"/>
    <dgm:cxn modelId="{64411325-5C40-44CC-96E9-D4071DDAD984}" type="presParOf" srcId="{D1AAB7E8-E96A-4176-A57F-8C7A1E45C034}" destId="{44EC9FDD-5783-4689-8EB2-628588DC4275}" srcOrd="4" destOrd="0" presId="urn:microsoft.com/office/officeart/2005/8/layout/vList2"/>
    <dgm:cxn modelId="{B340996B-0582-446F-8E74-24DD8F2F9726}" type="presParOf" srcId="{D1AAB7E8-E96A-4176-A57F-8C7A1E45C034}" destId="{E896F337-473F-45E7-AE3F-37C051CA7172}" srcOrd="5" destOrd="0" presId="urn:microsoft.com/office/officeart/2005/8/layout/vList2"/>
    <dgm:cxn modelId="{49C56CD5-9523-4CEA-B41E-AE8E0F74BA7C}" type="presParOf" srcId="{D1AAB7E8-E96A-4176-A57F-8C7A1E45C034}" destId="{1F122A21-5339-474F-92CC-91E5356BA1F3}" srcOrd="6" destOrd="0" presId="urn:microsoft.com/office/officeart/2005/8/layout/vList2"/>
    <dgm:cxn modelId="{D8616EC5-4282-4B16-9E78-AD232F502946}" type="presParOf" srcId="{D1AAB7E8-E96A-4176-A57F-8C7A1E45C034}" destId="{7CF7A67B-3818-4503-8A6F-B26F2D767CD4}" srcOrd="7" destOrd="0" presId="urn:microsoft.com/office/officeart/2005/8/layout/vList2"/>
    <dgm:cxn modelId="{472EB2F6-62EF-417C-A8E4-6530AE35E541}" type="presParOf" srcId="{D1AAB7E8-E96A-4176-A57F-8C7A1E45C034}" destId="{12CAD3DA-A5A9-414D-81BD-4677D592FF2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5C9D3-5BE0-4275-BB10-BDB8FE156D4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58260-E535-41FA-8C0F-6DF3BE6FC096}">
      <dgm:prSet custT="1"/>
      <dgm:spPr/>
      <dgm:t>
        <a:bodyPr/>
        <a:lstStyle/>
        <a:p>
          <a:pPr rtl="0"/>
          <a:r>
            <a:rPr lang="ru-RU" sz="1600" i="1" dirty="0" smtClean="0"/>
            <a:t>- обустройство 4 пешеходных переходов в городе и посёлках </a:t>
          </a:r>
          <a:endParaRPr lang="ru-RU" sz="1600" dirty="0"/>
        </a:p>
      </dgm:t>
    </dgm:pt>
    <dgm:pt modelId="{C0F3FAC9-7F35-41BD-AC1A-C6C91040256B}" type="parTrans" cxnId="{16B161EA-4DE2-40C1-8EFC-4F87868CEF2A}">
      <dgm:prSet/>
      <dgm:spPr/>
      <dgm:t>
        <a:bodyPr/>
        <a:lstStyle/>
        <a:p>
          <a:endParaRPr lang="ru-RU" sz="2000"/>
        </a:p>
      </dgm:t>
    </dgm:pt>
    <dgm:pt modelId="{D40CE7CC-BCB0-4C70-983B-5F5FDF9B16DA}" type="sibTrans" cxnId="{16B161EA-4DE2-40C1-8EFC-4F87868CEF2A}">
      <dgm:prSet/>
      <dgm:spPr/>
      <dgm:t>
        <a:bodyPr/>
        <a:lstStyle/>
        <a:p>
          <a:endParaRPr lang="ru-RU" sz="2000"/>
        </a:p>
      </dgm:t>
    </dgm:pt>
    <dgm:pt modelId="{5723E53A-B919-4B79-BD3B-D247431B193A}">
      <dgm:prSet custT="1"/>
      <dgm:spPr/>
      <dgm:t>
        <a:bodyPr/>
        <a:lstStyle/>
        <a:p>
          <a:pPr rtl="0"/>
          <a:r>
            <a:rPr lang="ru-RU" sz="1600" i="1" dirty="0" smtClean="0"/>
            <a:t>-  ремонт городской лестницы по ул. Пушкина и спуска по ул. Белова с установкой поручней</a:t>
          </a:r>
          <a:endParaRPr lang="ru-RU" sz="1600" dirty="0"/>
        </a:p>
      </dgm:t>
    </dgm:pt>
    <dgm:pt modelId="{F2B698AA-B259-4BB2-9DBC-2C60AB717B6F}" type="parTrans" cxnId="{F761C70B-1E5C-47DD-9EA9-BE3E5DF68A32}">
      <dgm:prSet/>
      <dgm:spPr/>
      <dgm:t>
        <a:bodyPr/>
        <a:lstStyle/>
        <a:p>
          <a:endParaRPr lang="ru-RU" sz="2000"/>
        </a:p>
      </dgm:t>
    </dgm:pt>
    <dgm:pt modelId="{C80FDC7C-30E4-4E40-8EDC-1BE480B2A179}" type="sibTrans" cxnId="{F761C70B-1E5C-47DD-9EA9-BE3E5DF68A32}">
      <dgm:prSet/>
      <dgm:spPr/>
      <dgm:t>
        <a:bodyPr/>
        <a:lstStyle/>
        <a:p>
          <a:endParaRPr lang="ru-RU" sz="2000"/>
        </a:p>
      </dgm:t>
    </dgm:pt>
    <dgm:pt modelId="{5BFDC20A-2969-4A45-93C2-09FF1B2B3A73}">
      <dgm:prSet custT="1"/>
      <dgm:spPr/>
      <dgm:t>
        <a:bodyPr/>
        <a:lstStyle/>
        <a:p>
          <a:pPr rtl="0"/>
          <a:r>
            <a:rPr lang="ru-RU" sz="1600" i="1" dirty="0" smtClean="0"/>
            <a:t>- реконструкция пандуса на центральной лестнице по ул. Пушкина</a:t>
          </a:r>
          <a:endParaRPr lang="ru-RU" sz="1600" dirty="0"/>
        </a:p>
      </dgm:t>
    </dgm:pt>
    <dgm:pt modelId="{F9AD68AF-9886-4B77-9D74-CA32CE8ECEF4}" type="parTrans" cxnId="{3721F6FD-55DE-4314-8396-51BF73EF5FCE}">
      <dgm:prSet/>
      <dgm:spPr/>
      <dgm:t>
        <a:bodyPr/>
        <a:lstStyle/>
        <a:p>
          <a:endParaRPr lang="ru-RU" sz="2000"/>
        </a:p>
      </dgm:t>
    </dgm:pt>
    <dgm:pt modelId="{FAFDB2F7-722E-48A2-9C90-C89B8D9155F0}" type="sibTrans" cxnId="{3721F6FD-55DE-4314-8396-51BF73EF5FCE}">
      <dgm:prSet/>
      <dgm:spPr/>
      <dgm:t>
        <a:bodyPr/>
        <a:lstStyle/>
        <a:p>
          <a:endParaRPr lang="ru-RU" sz="2000"/>
        </a:p>
      </dgm:t>
    </dgm:pt>
    <dgm:pt modelId="{E66ED4C2-5852-48FA-935D-3CDB5189803D}">
      <dgm:prSet custT="1"/>
      <dgm:spPr/>
      <dgm:t>
        <a:bodyPr/>
        <a:lstStyle/>
        <a:p>
          <a:pPr rtl="0"/>
          <a:r>
            <a:rPr lang="ru-RU" sz="1600" i="1" dirty="0" smtClean="0"/>
            <a:t>- капитальный ремонт центральной автобусной остановки в пос. Африканда – 2</a:t>
          </a:r>
          <a:endParaRPr lang="ru-RU" sz="1600" dirty="0"/>
        </a:p>
      </dgm:t>
    </dgm:pt>
    <dgm:pt modelId="{17FEFCB1-7C8B-4742-B1A5-EA9326431974}" type="parTrans" cxnId="{E4A7BFF5-31AE-4874-96C0-224106B301E9}">
      <dgm:prSet/>
      <dgm:spPr/>
      <dgm:t>
        <a:bodyPr/>
        <a:lstStyle/>
        <a:p>
          <a:endParaRPr lang="ru-RU" sz="2000"/>
        </a:p>
      </dgm:t>
    </dgm:pt>
    <dgm:pt modelId="{D6472B07-2764-42BB-BAD1-347B8C3C03E5}" type="sibTrans" cxnId="{E4A7BFF5-31AE-4874-96C0-224106B301E9}">
      <dgm:prSet/>
      <dgm:spPr/>
      <dgm:t>
        <a:bodyPr/>
        <a:lstStyle/>
        <a:p>
          <a:endParaRPr lang="ru-RU" sz="2000"/>
        </a:p>
      </dgm:t>
    </dgm:pt>
    <dgm:pt modelId="{CA8BA48B-2CF2-47A1-AD08-BBDBCD03AEA9}">
      <dgm:prSet custT="1"/>
      <dgm:spPr/>
      <dgm:t>
        <a:bodyPr/>
        <a:lstStyle/>
        <a:p>
          <a:pPr rtl="0"/>
          <a:r>
            <a:rPr lang="ru-RU" sz="1600" i="1" dirty="0" smtClean="0"/>
            <a:t>- обустройство  площадки для крупногабаритного мусора в пос. Африканда – 2</a:t>
          </a:r>
          <a:endParaRPr lang="ru-RU" sz="1600" dirty="0"/>
        </a:p>
      </dgm:t>
    </dgm:pt>
    <dgm:pt modelId="{3E93B454-9A4D-4945-8EAE-E7DBDF702608}" type="parTrans" cxnId="{E293A4E4-7463-4A51-85CD-94F3458B704B}">
      <dgm:prSet/>
      <dgm:spPr/>
      <dgm:t>
        <a:bodyPr/>
        <a:lstStyle/>
        <a:p>
          <a:endParaRPr lang="ru-RU" sz="2000"/>
        </a:p>
      </dgm:t>
    </dgm:pt>
    <dgm:pt modelId="{7ECED93D-114D-49A9-88C3-4B9678917260}" type="sibTrans" cxnId="{E293A4E4-7463-4A51-85CD-94F3458B704B}">
      <dgm:prSet/>
      <dgm:spPr/>
      <dgm:t>
        <a:bodyPr/>
        <a:lstStyle/>
        <a:p>
          <a:endParaRPr lang="ru-RU" sz="2000"/>
        </a:p>
      </dgm:t>
    </dgm:pt>
    <dgm:pt modelId="{D4A1C5FC-BA40-4885-8AC8-5DAEE2B96558}">
      <dgm:prSet custT="1"/>
      <dgm:spPr/>
      <dgm:t>
        <a:bodyPr/>
        <a:lstStyle/>
        <a:p>
          <a:pPr rtl="0"/>
          <a:r>
            <a:rPr lang="ru-RU" sz="1600" i="1" dirty="0" smtClean="0"/>
            <a:t>- организация  ритуального помещения на территории МСЧ-118</a:t>
          </a:r>
          <a:endParaRPr lang="ru-RU" sz="1600" dirty="0"/>
        </a:p>
      </dgm:t>
    </dgm:pt>
    <dgm:pt modelId="{9288293A-F78E-423B-9BA6-02D5FFA05AB2}" type="parTrans" cxnId="{50361476-2EF0-4BE6-BFF7-D10FEEA61A2F}">
      <dgm:prSet/>
      <dgm:spPr/>
      <dgm:t>
        <a:bodyPr/>
        <a:lstStyle/>
        <a:p>
          <a:endParaRPr lang="ru-RU" sz="2000"/>
        </a:p>
      </dgm:t>
    </dgm:pt>
    <dgm:pt modelId="{5C752E0D-898F-4B37-AEE9-0468596C67A4}" type="sibTrans" cxnId="{50361476-2EF0-4BE6-BFF7-D10FEEA61A2F}">
      <dgm:prSet/>
      <dgm:spPr/>
      <dgm:t>
        <a:bodyPr/>
        <a:lstStyle/>
        <a:p>
          <a:endParaRPr lang="ru-RU" sz="2000"/>
        </a:p>
      </dgm:t>
    </dgm:pt>
    <dgm:pt modelId="{1E7F026F-1108-4365-B5C2-B8DECE3E606F}">
      <dgm:prSet custT="1"/>
      <dgm:spPr/>
      <dgm:t>
        <a:bodyPr/>
        <a:lstStyle/>
        <a:p>
          <a:pPr rtl="0"/>
          <a:r>
            <a:rPr lang="ru-RU" sz="1600" i="1" dirty="0" smtClean="0"/>
            <a:t>- перевод населения посёлков Зашеек и Африканда на медицинское обслуживание в МСЧ-118</a:t>
          </a:r>
          <a:endParaRPr lang="ru-RU" sz="1600" dirty="0"/>
        </a:p>
      </dgm:t>
    </dgm:pt>
    <dgm:pt modelId="{EFF50317-23C6-463E-A93B-381B5EA1531E}" type="parTrans" cxnId="{D1049A10-F295-48B5-A39C-BF2B93600BFA}">
      <dgm:prSet/>
      <dgm:spPr/>
      <dgm:t>
        <a:bodyPr/>
        <a:lstStyle/>
        <a:p>
          <a:endParaRPr lang="ru-RU" sz="2000"/>
        </a:p>
      </dgm:t>
    </dgm:pt>
    <dgm:pt modelId="{E2BEE28B-6947-4C77-9BF9-85BC4D6B33D3}" type="sibTrans" cxnId="{D1049A10-F295-48B5-A39C-BF2B93600BFA}">
      <dgm:prSet/>
      <dgm:spPr/>
      <dgm:t>
        <a:bodyPr/>
        <a:lstStyle/>
        <a:p>
          <a:endParaRPr lang="ru-RU" sz="2000"/>
        </a:p>
      </dgm:t>
    </dgm:pt>
    <dgm:pt modelId="{6B455F56-E2D2-48A7-AD58-FDB4A1ED47AE}">
      <dgm:prSet custT="1"/>
      <dgm:spPr/>
      <dgm:t>
        <a:bodyPr/>
        <a:lstStyle/>
        <a:p>
          <a:pPr rtl="0"/>
          <a:r>
            <a:rPr lang="ru-RU" sz="1600" i="1" dirty="0" smtClean="0"/>
            <a:t>- ликвидация руин и свалки на месте переселённых домов на Ниве-1</a:t>
          </a:r>
          <a:endParaRPr lang="ru-RU" sz="1600" dirty="0"/>
        </a:p>
      </dgm:t>
    </dgm:pt>
    <dgm:pt modelId="{FC872867-8312-47F6-AFF9-6BB446797982}" type="parTrans" cxnId="{EC06F939-1F0A-42A5-A5D2-DDB03D3A604D}">
      <dgm:prSet/>
      <dgm:spPr/>
      <dgm:t>
        <a:bodyPr/>
        <a:lstStyle/>
        <a:p>
          <a:endParaRPr lang="ru-RU" sz="2000"/>
        </a:p>
      </dgm:t>
    </dgm:pt>
    <dgm:pt modelId="{970DD714-BBD6-43E1-AC76-6F1EB322298C}" type="sibTrans" cxnId="{EC06F939-1F0A-42A5-A5D2-DDB03D3A604D}">
      <dgm:prSet/>
      <dgm:spPr/>
      <dgm:t>
        <a:bodyPr/>
        <a:lstStyle/>
        <a:p>
          <a:endParaRPr lang="ru-RU" sz="2000"/>
        </a:p>
      </dgm:t>
    </dgm:pt>
    <dgm:pt modelId="{A202BDB1-929B-4BA8-A3B8-E8EA18A8D484}">
      <dgm:prSet custT="1"/>
      <dgm:spPr/>
      <dgm:t>
        <a:bodyPr/>
        <a:lstStyle/>
        <a:p>
          <a:pPr rtl="0"/>
          <a:r>
            <a:rPr lang="ru-RU" sz="1600" i="1" dirty="0" smtClean="0"/>
            <a:t>- строительство спортивной площадки для игр и сдачи норм ГТО в н.п. Зашеек, Африканда</a:t>
          </a:r>
          <a:endParaRPr lang="ru-RU" sz="1600" dirty="0"/>
        </a:p>
      </dgm:t>
    </dgm:pt>
    <dgm:pt modelId="{18FC6967-E3EC-448B-BDE3-17F2FB8B4AD7}" type="parTrans" cxnId="{6329A840-12E2-4704-939B-F070A681AB2C}">
      <dgm:prSet/>
      <dgm:spPr/>
      <dgm:t>
        <a:bodyPr/>
        <a:lstStyle/>
        <a:p>
          <a:endParaRPr lang="ru-RU" sz="2000"/>
        </a:p>
      </dgm:t>
    </dgm:pt>
    <dgm:pt modelId="{9A71ECB1-7E2D-406A-9841-18D8CDE20FCF}" type="sibTrans" cxnId="{6329A840-12E2-4704-939B-F070A681AB2C}">
      <dgm:prSet/>
      <dgm:spPr/>
      <dgm:t>
        <a:bodyPr/>
        <a:lstStyle/>
        <a:p>
          <a:endParaRPr lang="ru-RU" sz="2000"/>
        </a:p>
      </dgm:t>
    </dgm:pt>
    <dgm:pt modelId="{64314A92-B5B3-4838-AA09-01536D428C04}">
      <dgm:prSet custT="1"/>
      <dgm:spPr/>
      <dgm:t>
        <a:bodyPr/>
        <a:lstStyle/>
        <a:p>
          <a:pPr rtl="0"/>
          <a:r>
            <a:rPr lang="ru-RU" sz="1600" i="1" dirty="0" smtClean="0"/>
            <a:t>- освещение проезда от ул. Северная аллея к дому по ул. Строителей, 10а в н.п. Зашеек</a:t>
          </a:r>
          <a:endParaRPr lang="ru-RU" sz="1600" dirty="0"/>
        </a:p>
      </dgm:t>
    </dgm:pt>
    <dgm:pt modelId="{80A7C6F2-4693-4324-B3BD-472084DD3F9C}" type="parTrans" cxnId="{ADE266A7-11B5-46AF-81F6-7AA0CD87C353}">
      <dgm:prSet/>
      <dgm:spPr/>
      <dgm:t>
        <a:bodyPr/>
        <a:lstStyle/>
        <a:p>
          <a:endParaRPr lang="ru-RU" sz="2000"/>
        </a:p>
      </dgm:t>
    </dgm:pt>
    <dgm:pt modelId="{0C202CB2-1C5C-4839-871C-E765C5C1A7AB}" type="sibTrans" cxnId="{ADE266A7-11B5-46AF-81F6-7AA0CD87C353}">
      <dgm:prSet/>
      <dgm:spPr/>
      <dgm:t>
        <a:bodyPr/>
        <a:lstStyle/>
        <a:p>
          <a:endParaRPr lang="ru-RU" sz="2000"/>
        </a:p>
      </dgm:t>
    </dgm:pt>
    <dgm:pt modelId="{9EAA3DA8-709F-45F5-A9D4-9D53901C39DE}">
      <dgm:prSet custT="1"/>
      <dgm:spPr/>
      <dgm:t>
        <a:bodyPr/>
        <a:lstStyle/>
        <a:p>
          <a:pPr rtl="0"/>
          <a:r>
            <a:rPr lang="ru-RU" sz="1600" i="1" dirty="0" smtClean="0"/>
            <a:t>- установка детской игровой площадки во дворе дома ул. Строителей, 10а, п. Зашеек</a:t>
          </a:r>
          <a:endParaRPr lang="ru-RU" sz="1600" dirty="0"/>
        </a:p>
      </dgm:t>
    </dgm:pt>
    <dgm:pt modelId="{EDD2B5EF-39ED-47CE-93C3-012FA5E2C13C}" type="parTrans" cxnId="{0897CC55-DAF1-43D4-9FD8-927F55E15498}">
      <dgm:prSet/>
      <dgm:spPr/>
      <dgm:t>
        <a:bodyPr/>
        <a:lstStyle/>
        <a:p>
          <a:endParaRPr lang="ru-RU" sz="2000"/>
        </a:p>
      </dgm:t>
    </dgm:pt>
    <dgm:pt modelId="{6D281B28-4D33-42D3-9E48-C0460D48312B}" type="sibTrans" cxnId="{0897CC55-DAF1-43D4-9FD8-927F55E15498}">
      <dgm:prSet/>
      <dgm:spPr/>
      <dgm:t>
        <a:bodyPr/>
        <a:lstStyle/>
        <a:p>
          <a:endParaRPr lang="ru-RU" sz="2000"/>
        </a:p>
      </dgm:t>
    </dgm:pt>
    <dgm:pt modelId="{05AA924E-65D8-4EE9-BE68-AE636936E89C}" type="pres">
      <dgm:prSet presAssocID="{5E95C9D3-5BE0-4275-BB10-BDB8FE156D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0EB69-3EEF-4A34-8AC2-F7FD48A5808D}" type="pres">
      <dgm:prSet presAssocID="{6CE58260-E535-41FA-8C0F-6DF3BE6FC096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17006-D077-4957-A00F-BC1C12C56CD2}" type="pres">
      <dgm:prSet presAssocID="{D40CE7CC-BCB0-4C70-983B-5F5FDF9B16DA}" presName="spacer" presStyleCnt="0"/>
      <dgm:spPr/>
    </dgm:pt>
    <dgm:pt modelId="{51B6044F-C087-4DD0-92DB-6F3608A19417}" type="pres">
      <dgm:prSet presAssocID="{5723E53A-B919-4B79-BD3B-D247431B193A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3A72A-5414-4E63-8F8A-C28A6D81EEFC}" type="pres">
      <dgm:prSet presAssocID="{C80FDC7C-30E4-4E40-8EDC-1BE480B2A179}" presName="spacer" presStyleCnt="0"/>
      <dgm:spPr/>
    </dgm:pt>
    <dgm:pt modelId="{4556C233-42D9-4238-A0D2-558CCB9C6A37}" type="pres">
      <dgm:prSet presAssocID="{5BFDC20A-2969-4A45-93C2-09FF1B2B3A73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F7CA4-D25A-4200-9886-69FD63C7B769}" type="pres">
      <dgm:prSet presAssocID="{FAFDB2F7-722E-48A2-9C90-C89B8D9155F0}" presName="spacer" presStyleCnt="0"/>
      <dgm:spPr/>
    </dgm:pt>
    <dgm:pt modelId="{5D58E2D9-93A1-42C7-BF25-DC6BB7E5DCC8}" type="pres">
      <dgm:prSet presAssocID="{E66ED4C2-5852-48FA-935D-3CDB5189803D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F3FD3-0AAF-4376-872F-CF6A3B927ACD}" type="pres">
      <dgm:prSet presAssocID="{D6472B07-2764-42BB-BAD1-347B8C3C03E5}" presName="spacer" presStyleCnt="0"/>
      <dgm:spPr/>
    </dgm:pt>
    <dgm:pt modelId="{362F250B-46F4-40EA-B71E-62F13E70AEC2}" type="pres">
      <dgm:prSet presAssocID="{CA8BA48B-2CF2-47A1-AD08-BBDBCD03AEA9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391D4-B530-453F-AD5D-2951F03B77FD}" type="pres">
      <dgm:prSet presAssocID="{7ECED93D-114D-49A9-88C3-4B9678917260}" presName="spacer" presStyleCnt="0"/>
      <dgm:spPr/>
    </dgm:pt>
    <dgm:pt modelId="{B56A6E52-5413-4FD7-9B6A-6B9C19844365}" type="pres">
      <dgm:prSet presAssocID="{D4A1C5FC-BA40-4885-8AC8-5DAEE2B96558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F2698-9A69-4C35-85E3-007C140BBC42}" type="pres">
      <dgm:prSet presAssocID="{5C752E0D-898F-4B37-AEE9-0468596C67A4}" presName="spacer" presStyleCnt="0"/>
      <dgm:spPr/>
    </dgm:pt>
    <dgm:pt modelId="{3C1E0B80-DFE1-414E-A001-E31753DC750F}" type="pres">
      <dgm:prSet presAssocID="{1E7F026F-1108-4365-B5C2-B8DECE3E606F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4C51B-D890-4678-91CD-F0065B806906}" type="pres">
      <dgm:prSet presAssocID="{E2BEE28B-6947-4C77-9BF9-85BC4D6B33D3}" presName="spacer" presStyleCnt="0"/>
      <dgm:spPr/>
    </dgm:pt>
    <dgm:pt modelId="{AB42FF8E-AA51-4AAD-BB62-B6096FFC1582}" type="pres">
      <dgm:prSet presAssocID="{6B455F56-E2D2-48A7-AD58-FDB4A1ED47AE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17651-A491-4A06-8B22-E9F383056B1D}" type="pres">
      <dgm:prSet presAssocID="{970DD714-BBD6-43E1-AC76-6F1EB322298C}" presName="spacer" presStyleCnt="0"/>
      <dgm:spPr/>
    </dgm:pt>
    <dgm:pt modelId="{59B3D829-8112-4DDF-BC64-603136917E93}" type="pres">
      <dgm:prSet presAssocID="{A202BDB1-929B-4BA8-A3B8-E8EA18A8D484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A97A7-B730-4CB9-97CE-37C6B495E57C}" type="pres">
      <dgm:prSet presAssocID="{9A71ECB1-7E2D-406A-9841-18D8CDE20FCF}" presName="spacer" presStyleCnt="0"/>
      <dgm:spPr/>
    </dgm:pt>
    <dgm:pt modelId="{78E8E6C9-392A-44ED-B913-E792647AE8B9}" type="pres">
      <dgm:prSet presAssocID="{64314A92-B5B3-4838-AA09-01536D428C04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97767-0468-42F6-B5A3-5EC8A26D8F15}" type="pres">
      <dgm:prSet presAssocID="{0C202CB2-1C5C-4839-871C-E765C5C1A7AB}" presName="spacer" presStyleCnt="0"/>
      <dgm:spPr/>
    </dgm:pt>
    <dgm:pt modelId="{6A7BCA61-D626-4867-9AB8-1BFC4D807422}" type="pres">
      <dgm:prSet presAssocID="{9EAA3DA8-709F-45F5-A9D4-9D53901C39DE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B2C474-C333-457B-9F49-E3AC50E6445A}" type="presOf" srcId="{6B455F56-E2D2-48A7-AD58-FDB4A1ED47AE}" destId="{AB42FF8E-AA51-4AAD-BB62-B6096FFC1582}" srcOrd="0" destOrd="0" presId="urn:microsoft.com/office/officeart/2005/8/layout/vList2"/>
    <dgm:cxn modelId="{BA74DA37-09C6-465C-BB28-558827B243F7}" type="presOf" srcId="{9EAA3DA8-709F-45F5-A9D4-9D53901C39DE}" destId="{6A7BCA61-D626-4867-9AB8-1BFC4D807422}" srcOrd="0" destOrd="0" presId="urn:microsoft.com/office/officeart/2005/8/layout/vList2"/>
    <dgm:cxn modelId="{3721F6FD-55DE-4314-8396-51BF73EF5FCE}" srcId="{5E95C9D3-5BE0-4275-BB10-BDB8FE156D4C}" destId="{5BFDC20A-2969-4A45-93C2-09FF1B2B3A73}" srcOrd="2" destOrd="0" parTransId="{F9AD68AF-9886-4B77-9D74-CA32CE8ECEF4}" sibTransId="{FAFDB2F7-722E-48A2-9C90-C89B8D9155F0}"/>
    <dgm:cxn modelId="{6329A840-12E2-4704-939B-F070A681AB2C}" srcId="{5E95C9D3-5BE0-4275-BB10-BDB8FE156D4C}" destId="{A202BDB1-929B-4BA8-A3B8-E8EA18A8D484}" srcOrd="8" destOrd="0" parTransId="{18FC6967-E3EC-448B-BDE3-17F2FB8B4AD7}" sibTransId="{9A71ECB1-7E2D-406A-9841-18D8CDE20FCF}"/>
    <dgm:cxn modelId="{0897CC55-DAF1-43D4-9FD8-927F55E15498}" srcId="{5E95C9D3-5BE0-4275-BB10-BDB8FE156D4C}" destId="{9EAA3DA8-709F-45F5-A9D4-9D53901C39DE}" srcOrd="10" destOrd="0" parTransId="{EDD2B5EF-39ED-47CE-93C3-012FA5E2C13C}" sibTransId="{6D281B28-4D33-42D3-9E48-C0460D48312B}"/>
    <dgm:cxn modelId="{D1049A10-F295-48B5-A39C-BF2B93600BFA}" srcId="{5E95C9D3-5BE0-4275-BB10-BDB8FE156D4C}" destId="{1E7F026F-1108-4365-B5C2-B8DECE3E606F}" srcOrd="6" destOrd="0" parTransId="{EFF50317-23C6-463E-A93B-381B5EA1531E}" sibTransId="{E2BEE28B-6947-4C77-9BF9-85BC4D6B33D3}"/>
    <dgm:cxn modelId="{E293A4E4-7463-4A51-85CD-94F3458B704B}" srcId="{5E95C9D3-5BE0-4275-BB10-BDB8FE156D4C}" destId="{CA8BA48B-2CF2-47A1-AD08-BBDBCD03AEA9}" srcOrd="4" destOrd="0" parTransId="{3E93B454-9A4D-4945-8EAE-E7DBDF702608}" sibTransId="{7ECED93D-114D-49A9-88C3-4B9678917260}"/>
    <dgm:cxn modelId="{4E5AD93F-9D70-4544-A45A-7A05CD246C5F}" type="presOf" srcId="{64314A92-B5B3-4838-AA09-01536D428C04}" destId="{78E8E6C9-392A-44ED-B913-E792647AE8B9}" srcOrd="0" destOrd="0" presId="urn:microsoft.com/office/officeart/2005/8/layout/vList2"/>
    <dgm:cxn modelId="{64682267-F6F1-4915-9996-8C7A46B6AE68}" type="presOf" srcId="{5BFDC20A-2969-4A45-93C2-09FF1B2B3A73}" destId="{4556C233-42D9-4238-A0D2-558CCB9C6A37}" srcOrd="0" destOrd="0" presId="urn:microsoft.com/office/officeart/2005/8/layout/vList2"/>
    <dgm:cxn modelId="{95D82E37-7285-4656-85BF-8784419AD329}" type="presOf" srcId="{A202BDB1-929B-4BA8-A3B8-E8EA18A8D484}" destId="{59B3D829-8112-4DDF-BC64-603136917E93}" srcOrd="0" destOrd="0" presId="urn:microsoft.com/office/officeart/2005/8/layout/vList2"/>
    <dgm:cxn modelId="{79E2970D-FE88-442B-964C-5CD0D1AA5205}" type="presOf" srcId="{5E95C9D3-5BE0-4275-BB10-BDB8FE156D4C}" destId="{05AA924E-65D8-4EE9-BE68-AE636936E89C}" srcOrd="0" destOrd="0" presId="urn:microsoft.com/office/officeart/2005/8/layout/vList2"/>
    <dgm:cxn modelId="{16B161EA-4DE2-40C1-8EFC-4F87868CEF2A}" srcId="{5E95C9D3-5BE0-4275-BB10-BDB8FE156D4C}" destId="{6CE58260-E535-41FA-8C0F-6DF3BE6FC096}" srcOrd="0" destOrd="0" parTransId="{C0F3FAC9-7F35-41BD-AC1A-C6C91040256B}" sibTransId="{D40CE7CC-BCB0-4C70-983B-5F5FDF9B16DA}"/>
    <dgm:cxn modelId="{ADE266A7-11B5-46AF-81F6-7AA0CD87C353}" srcId="{5E95C9D3-5BE0-4275-BB10-BDB8FE156D4C}" destId="{64314A92-B5B3-4838-AA09-01536D428C04}" srcOrd="9" destOrd="0" parTransId="{80A7C6F2-4693-4324-B3BD-472084DD3F9C}" sibTransId="{0C202CB2-1C5C-4839-871C-E765C5C1A7AB}"/>
    <dgm:cxn modelId="{50361476-2EF0-4BE6-BFF7-D10FEEA61A2F}" srcId="{5E95C9D3-5BE0-4275-BB10-BDB8FE156D4C}" destId="{D4A1C5FC-BA40-4885-8AC8-5DAEE2B96558}" srcOrd="5" destOrd="0" parTransId="{9288293A-F78E-423B-9BA6-02D5FFA05AB2}" sibTransId="{5C752E0D-898F-4B37-AEE9-0468596C67A4}"/>
    <dgm:cxn modelId="{015EF0BA-AEA4-463B-94F0-F3EC4354C37B}" type="presOf" srcId="{CA8BA48B-2CF2-47A1-AD08-BBDBCD03AEA9}" destId="{362F250B-46F4-40EA-B71E-62F13E70AEC2}" srcOrd="0" destOrd="0" presId="urn:microsoft.com/office/officeart/2005/8/layout/vList2"/>
    <dgm:cxn modelId="{A8C46C9B-4C1B-4806-82AB-71D5B38ACAFA}" type="presOf" srcId="{5723E53A-B919-4B79-BD3B-D247431B193A}" destId="{51B6044F-C087-4DD0-92DB-6F3608A19417}" srcOrd="0" destOrd="0" presId="urn:microsoft.com/office/officeart/2005/8/layout/vList2"/>
    <dgm:cxn modelId="{F761C70B-1E5C-47DD-9EA9-BE3E5DF68A32}" srcId="{5E95C9D3-5BE0-4275-BB10-BDB8FE156D4C}" destId="{5723E53A-B919-4B79-BD3B-D247431B193A}" srcOrd="1" destOrd="0" parTransId="{F2B698AA-B259-4BB2-9DBC-2C60AB717B6F}" sibTransId="{C80FDC7C-30E4-4E40-8EDC-1BE480B2A179}"/>
    <dgm:cxn modelId="{A5DC6DAD-FB5E-49D7-A43B-D1A3BD644729}" type="presOf" srcId="{E66ED4C2-5852-48FA-935D-3CDB5189803D}" destId="{5D58E2D9-93A1-42C7-BF25-DC6BB7E5DCC8}" srcOrd="0" destOrd="0" presId="urn:microsoft.com/office/officeart/2005/8/layout/vList2"/>
    <dgm:cxn modelId="{7AF6C181-5961-48EE-B5B0-0308A8B201CF}" type="presOf" srcId="{D4A1C5FC-BA40-4885-8AC8-5DAEE2B96558}" destId="{B56A6E52-5413-4FD7-9B6A-6B9C19844365}" srcOrd="0" destOrd="0" presId="urn:microsoft.com/office/officeart/2005/8/layout/vList2"/>
    <dgm:cxn modelId="{06243CD0-DCE2-4B1B-B0CD-94832CB76B04}" type="presOf" srcId="{1E7F026F-1108-4365-B5C2-B8DECE3E606F}" destId="{3C1E0B80-DFE1-414E-A001-E31753DC750F}" srcOrd="0" destOrd="0" presId="urn:microsoft.com/office/officeart/2005/8/layout/vList2"/>
    <dgm:cxn modelId="{E4A7BFF5-31AE-4874-96C0-224106B301E9}" srcId="{5E95C9D3-5BE0-4275-BB10-BDB8FE156D4C}" destId="{E66ED4C2-5852-48FA-935D-3CDB5189803D}" srcOrd="3" destOrd="0" parTransId="{17FEFCB1-7C8B-4742-B1A5-EA9326431974}" sibTransId="{D6472B07-2764-42BB-BAD1-347B8C3C03E5}"/>
    <dgm:cxn modelId="{EC06F939-1F0A-42A5-A5D2-DDB03D3A604D}" srcId="{5E95C9D3-5BE0-4275-BB10-BDB8FE156D4C}" destId="{6B455F56-E2D2-48A7-AD58-FDB4A1ED47AE}" srcOrd="7" destOrd="0" parTransId="{FC872867-8312-47F6-AFF9-6BB446797982}" sibTransId="{970DD714-BBD6-43E1-AC76-6F1EB322298C}"/>
    <dgm:cxn modelId="{1581369F-9A00-47C1-9487-908DADE729E9}" type="presOf" srcId="{6CE58260-E535-41FA-8C0F-6DF3BE6FC096}" destId="{2690EB69-3EEF-4A34-8AC2-F7FD48A5808D}" srcOrd="0" destOrd="0" presId="urn:microsoft.com/office/officeart/2005/8/layout/vList2"/>
    <dgm:cxn modelId="{A04BC0A9-2D2E-453B-A334-D15847729A08}" type="presParOf" srcId="{05AA924E-65D8-4EE9-BE68-AE636936E89C}" destId="{2690EB69-3EEF-4A34-8AC2-F7FD48A5808D}" srcOrd="0" destOrd="0" presId="urn:microsoft.com/office/officeart/2005/8/layout/vList2"/>
    <dgm:cxn modelId="{A20C2335-F1DD-48BB-A103-7C189518B430}" type="presParOf" srcId="{05AA924E-65D8-4EE9-BE68-AE636936E89C}" destId="{77817006-D077-4957-A00F-BC1C12C56CD2}" srcOrd="1" destOrd="0" presId="urn:microsoft.com/office/officeart/2005/8/layout/vList2"/>
    <dgm:cxn modelId="{AB8B86AC-2FBA-4BF8-B3D7-B965711821B5}" type="presParOf" srcId="{05AA924E-65D8-4EE9-BE68-AE636936E89C}" destId="{51B6044F-C087-4DD0-92DB-6F3608A19417}" srcOrd="2" destOrd="0" presId="urn:microsoft.com/office/officeart/2005/8/layout/vList2"/>
    <dgm:cxn modelId="{10933CE1-68B5-4DB3-8B4A-E0D4CC067728}" type="presParOf" srcId="{05AA924E-65D8-4EE9-BE68-AE636936E89C}" destId="{4073A72A-5414-4E63-8F8A-C28A6D81EEFC}" srcOrd="3" destOrd="0" presId="urn:microsoft.com/office/officeart/2005/8/layout/vList2"/>
    <dgm:cxn modelId="{A42521C2-E834-4D5A-9C82-9FE280ED0682}" type="presParOf" srcId="{05AA924E-65D8-4EE9-BE68-AE636936E89C}" destId="{4556C233-42D9-4238-A0D2-558CCB9C6A37}" srcOrd="4" destOrd="0" presId="urn:microsoft.com/office/officeart/2005/8/layout/vList2"/>
    <dgm:cxn modelId="{A6849F94-5CD6-424A-90BA-58A312714110}" type="presParOf" srcId="{05AA924E-65D8-4EE9-BE68-AE636936E89C}" destId="{620F7CA4-D25A-4200-9886-69FD63C7B769}" srcOrd="5" destOrd="0" presId="urn:microsoft.com/office/officeart/2005/8/layout/vList2"/>
    <dgm:cxn modelId="{F5B660ED-D3D2-4E99-9467-9FCB8531489E}" type="presParOf" srcId="{05AA924E-65D8-4EE9-BE68-AE636936E89C}" destId="{5D58E2D9-93A1-42C7-BF25-DC6BB7E5DCC8}" srcOrd="6" destOrd="0" presId="urn:microsoft.com/office/officeart/2005/8/layout/vList2"/>
    <dgm:cxn modelId="{67E40C9F-2707-4E83-B714-C75B19136BED}" type="presParOf" srcId="{05AA924E-65D8-4EE9-BE68-AE636936E89C}" destId="{2F7F3FD3-0AAF-4376-872F-CF6A3B927ACD}" srcOrd="7" destOrd="0" presId="urn:microsoft.com/office/officeart/2005/8/layout/vList2"/>
    <dgm:cxn modelId="{E27AABDB-B539-435E-956C-A8C1097666CD}" type="presParOf" srcId="{05AA924E-65D8-4EE9-BE68-AE636936E89C}" destId="{362F250B-46F4-40EA-B71E-62F13E70AEC2}" srcOrd="8" destOrd="0" presId="urn:microsoft.com/office/officeart/2005/8/layout/vList2"/>
    <dgm:cxn modelId="{7AB463DD-9355-43C5-A65D-AE6E43463905}" type="presParOf" srcId="{05AA924E-65D8-4EE9-BE68-AE636936E89C}" destId="{783391D4-B530-453F-AD5D-2951F03B77FD}" srcOrd="9" destOrd="0" presId="urn:microsoft.com/office/officeart/2005/8/layout/vList2"/>
    <dgm:cxn modelId="{D156B810-461F-42F1-B5E5-C810A5F82E29}" type="presParOf" srcId="{05AA924E-65D8-4EE9-BE68-AE636936E89C}" destId="{B56A6E52-5413-4FD7-9B6A-6B9C19844365}" srcOrd="10" destOrd="0" presId="urn:microsoft.com/office/officeart/2005/8/layout/vList2"/>
    <dgm:cxn modelId="{38B44670-080A-4503-9EDB-66B966B3902C}" type="presParOf" srcId="{05AA924E-65D8-4EE9-BE68-AE636936E89C}" destId="{871F2698-9A69-4C35-85E3-007C140BBC42}" srcOrd="11" destOrd="0" presId="urn:microsoft.com/office/officeart/2005/8/layout/vList2"/>
    <dgm:cxn modelId="{1B093221-001F-4D58-BA96-7551DEB4DDAE}" type="presParOf" srcId="{05AA924E-65D8-4EE9-BE68-AE636936E89C}" destId="{3C1E0B80-DFE1-414E-A001-E31753DC750F}" srcOrd="12" destOrd="0" presId="urn:microsoft.com/office/officeart/2005/8/layout/vList2"/>
    <dgm:cxn modelId="{831A9784-653D-4630-9463-3E87707F3CFA}" type="presParOf" srcId="{05AA924E-65D8-4EE9-BE68-AE636936E89C}" destId="{5024C51B-D890-4678-91CD-F0065B806906}" srcOrd="13" destOrd="0" presId="urn:microsoft.com/office/officeart/2005/8/layout/vList2"/>
    <dgm:cxn modelId="{DC135913-334C-47C5-9E7E-874CFADA9956}" type="presParOf" srcId="{05AA924E-65D8-4EE9-BE68-AE636936E89C}" destId="{AB42FF8E-AA51-4AAD-BB62-B6096FFC1582}" srcOrd="14" destOrd="0" presId="urn:microsoft.com/office/officeart/2005/8/layout/vList2"/>
    <dgm:cxn modelId="{BFDB4808-BA1B-4FE0-94AD-4EE48F490BC2}" type="presParOf" srcId="{05AA924E-65D8-4EE9-BE68-AE636936E89C}" destId="{BAB17651-A491-4A06-8B22-E9F383056B1D}" srcOrd="15" destOrd="0" presId="urn:microsoft.com/office/officeart/2005/8/layout/vList2"/>
    <dgm:cxn modelId="{A590012C-7058-4DEE-8232-C1C3163B09BE}" type="presParOf" srcId="{05AA924E-65D8-4EE9-BE68-AE636936E89C}" destId="{59B3D829-8112-4DDF-BC64-603136917E93}" srcOrd="16" destOrd="0" presId="urn:microsoft.com/office/officeart/2005/8/layout/vList2"/>
    <dgm:cxn modelId="{4C72B3AF-E9D6-4707-8996-75DA4A1B813E}" type="presParOf" srcId="{05AA924E-65D8-4EE9-BE68-AE636936E89C}" destId="{F54A97A7-B730-4CB9-97CE-37C6B495E57C}" srcOrd="17" destOrd="0" presId="urn:microsoft.com/office/officeart/2005/8/layout/vList2"/>
    <dgm:cxn modelId="{C67D400A-20DC-4FD0-8927-D564162DF602}" type="presParOf" srcId="{05AA924E-65D8-4EE9-BE68-AE636936E89C}" destId="{78E8E6C9-392A-44ED-B913-E792647AE8B9}" srcOrd="18" destOrd="0" presId="urn:microsoft.com/office/officeart/2005/8/layout/vList2"/>
    <dgm:cxn modelId="{EB54325E-0774-42BB-AC35-421FC4619934}" type="presParOf" srcId="{05AA924E-65D8-4EE9-BE68-AE636936E89C}" destId="{4BA97767-0468-42F6-B5A3-5EC8A26D8F15}" srcOrd="19" destOrd="0" presId="urn:microsoft.com/office/officeart/2005/8/layout/vList2"/>
    <dgm:cxn modelId="{D91D6DE5-5CAA-43C0-99FD-3062F15FFFA1}" type="presParOf" srcId="{05AA924E-65D8-4EE9-BE68-AE636936E89C}" destId="{6A7BCA61-D626-4867-9AB8-1BFC4D807422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01EB6-2D9A-40FE-94B9-DCB6A382BC25}">
      <dsp:nvSpPr>
        <dsp:cNvPr id="0" name=""/>
        <dsp:cNvSpPr/>
      </dsp:nvSpPr>
      <dsp:spPr>
        <a:xfrm>
          <a:off x="5" y="72006"/>
          <a:ext cx="8492988" cy="404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ПРЕДСТАВИТЕЛЬНЫЙ ОРГАН МУНИЦИПАЛЬНОГО ОБРАЗОВАНИЯ</a:t>
          </a:r>
          <a:endParaRPr lang="ru-RU" sz="1800" b="1" kern="1200" dirty="0"/>
        </a:p>
      </dsp:txBody>
      <dsp:txXfrm>
        <a:off x="5" y="72006"/>
        <a:ext cx="8492988" cy="404517"/>
      </dsp:txXfrm>
    </dsp:sp>
    <dsp:sp modelId="{817244D3-BE2A-47F4-A044-12BB8A9D544E}">
      <dsp:nvSpPr>
        <dsp:cNvPr id="0" name=""/>
        <dsp:cNvSpPr/>
      </dsp:nvSpPr>
      <dsp:spPr>
        <a:xfrm>
          <a:off x="1977" y="510172"/>
          <a:ext cx="8492988" cy="404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избран на муниципальных выборах 13.09.2015 г.</a:t>
          </a:r>
          <a:endParaRPr lang="ru-RU" sz="2400" kern="1200" dirty="0"/>
        </a:p>
      </dsp:txBody>
      <dsp:txXfrm>
        <a:off x="1977" y="510172"/>
        <a:ext cx="8492988" cy="404517"/>
      </dsp:txXfrm>
    </dsp:sp>
    <dsp:sp modelId="{17B2C431-401E-494D-8E91-99248E38FC15}">
      <dsp:nvSpPr>
        <dsp:cNvPr id="0" name=""/>
        <dsp:cNvSpPr/>
      </dsp:nvSpPr>
      <dsp:spPr>
        <a:xfrm>
          <a:off x="1977" y="971322"/>
          <a:ext cx="8492988" cy="404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15 депутатов, срок полномочий 5 лет</a:t>
          </a:r>
          <a:endParaRPr lang="ru-RU" sz="2400" kern="1200" dirty="0"/>
        </a:p>
      </dsp:txBody>
      <dsp:txXfrm>
        <a:off x="1977" y="971322"/>
        <a:ext cx="8492988" cy="404517"/>
      </dsp:txXfrm>
    </dsp:sp>
    <dsp:sp modelId="{C70E5E36-F1FF-488C-8A08-153D956A2838}">
      <dsp:nvSpPr>
        <dsp:cNvPr id="0" name=""/>
        <dsp:cNvSpPr/>
      </dsp:nvSpPr>
      <dsp:spPr>
        <a:xfrm>
          <a:off x="1977" y="1432472"/>
          <a:ext cx="8492988" cy="404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Председатель Совета депутатов избран из состава депутатов</a:t>
          </a:r>
          <a:endParaRPr lang="ru-RU" sz="2400" kern="1200" dirty="0"/>
        </a:p>
      </dsp:txBody>
      <dsp:txXfrm>
        <a:off x="1977" y="1432472"/>
        <a:ext cx="8492988" cy="404517"/>
      </dsp:txXfrm>
    </dsp:sp>
    <dsp:sp modelId="{28EC458F-F778-4FD6-92C9-3351CA047093}">
      <dsp:nvSpPr>
        <dsp:cNvPr id="0" name=""/>
        <dsp:cNvSpPr/>
      </dsp:nvSpPr>
      <dsp:spPr>
        <a:xfrm>
          <a:off x="1977" y="1893622"/>
          <a:ext cx="8492988" cy="404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 освобожденной основе в Совете работает 1 депутат в должности заместителя председателя Совета депутатов. </a:t>
          </a:r>
          <a:endParaRPr lang="ru-RU" sz="1300" kern="1200" dirty="0"/>
        </a:p>
      </dsp:txBody>
      <dsp:txXfrm>
        <a:off x="1977" y="1893622"/>
        <a:ext cx="8492988" cy="404517"/>
      </dsp:txXfrm>
    </dsp:sp>
    <dsp:sp modelId="{02123317-3DAE-4329-93A3-C26D506CAB94}">
      <dsp:nvSpPr>
        <dsp:cNvPr id="0" name=""/>
        <dsp:cNvSpPr/>
      </dsp:nvSpPr>
      <dsp:spPr>
        <a:xfrm>
          <a:off x="1977" y="2354772"/>
          <a:ext cx="8492988" cy="4045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Аппарат Совета состоит их 2-х специалистов</a:t>
          </a:r>
          <a:endParaRPr lang="ru-RU" sz="1800" kern="1200" dirty="0"/>
        </a:p>
      </dsp:txBody>
      <dsp:txXfrm>
        <a:off x="1977" y="2354772"/>
        <a:ext cx="8492988" cy="40451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59902-97D3-4181-B259-40EF767036A4}">
      <dsp:nvSpPr>
        <dsp:cNvPr id="0" name=""/>
        <dsp:cNvSpPr/>
      </dsp:nvSpPr>
      <dsp:spPr>
        <a:xfrm>
          <a:off x="71963" y="164847"/>
          <a:ext cx="6012198" cy="1707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ремонт входа и помещений Совета ветеранов ВОВ и труда, ремонт электрической и сантехнической систем</a:t>
          </a:r>
          <a:endParaRPr lang="ru-RU" sz="2400" kern="1200" dirty="0"/>
        </a:p>
      </dsp:txBody>
      <dsp:txXfrm>
        <a:off x="71963" y="164847"/>
        <a:ext cx="6012198" cy="1707356"/>
      </dsp:txXfrm>
    </dsp:sp>
    <dsp:sp modelId="{47C3AC5F-C79B-4473-ACD5-87887D8789A6}">
      <dsp:nvSpPr>
        <dsp:cNvPr id="0" name=""/>
        <dsp:cNvSpPr/>
      </dsp:nvSpPr>
      <dsp:spPr>
        <a:xfrm>
          <a:off x="5529271" y="309985"/>
          <a:ext cx="3542764" cy="14171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выполнено за счёт   выделения благотворительной помощи КАЭС</a:t>
          </a:r>
          <a:endParaRPr lang="ru-RU" sz="1800" kern="1200" dirty="0"/>
        </a:p>
      </dsp:txBody>
      <dsp:txXfrm>
        <a:off x="5529271" y="309985"/>
        <a:ext cx="3542764" cy="1417105"/>
      </dsp:txXfrm>
    </dsp:sp>
    <dsp:sp modelId="{B5D6AAA1-1121-429A-BD1B-FC39719C52DC}">
      <dsp:nvSpPr>
        <dsp:cNvPr id="0" name=""/>
        <dsp:cNvSpPr/>
      </dsp:nvSpPr>
      <dsp:spPr>
        <a:xfrm>
          <a:off x="71963" y="1947088"/>
          <a:ext cx="6012198" cy="1707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освещение  пешеходной дорожки от пр. Нивский вдоль ул. Белова, 7 и СОШ №3 к бывшему магазину «Детский Мир»</a:t>
          </a:r>
          <a:endParaRPr lang="ru-RU" sz="2400" kern="1200" dirty="0"/>
        </a:p>
      </dsp:txBody>
      <dsp:txXfrm>
        <a:off x="71963" y="1947088"/>
        <a:ext cx="6012198" cy="1707356"/>
      </dsp:txXfrm>
    </dsp:sp>
    <dsp:sp modelId="{0A2B7E10-FD1D-419F-B83E-8249A65DC017}">
      <dsp:nvSpPr>
        <dsp:cNvPr id="0" name=""/>
        <dsp:cNvSpPr/>
      </dsp:nvSpPr>
      <dsp:spPr>
        <a:xfrm>
          <a:off x="5529271" y="2092213"/>
          <a:ext cx="3542764" cy="14171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выполнено в рамках инициативного бюджета</a:t>
          </a:r>
          <a:endParaRPr lang="ru-RU" sz="1800" kern="1200" dirty="0"/>
        </a:p>
      </dsp:txBody>
      <dsp:txXfrm>
        <a:off x="5529271" y="2092213"/>
        <a:ext cx="3542764" cy="1417105"/>
      </dsp:txXfrm>
    </dsp:sp>
    <dsp:sp modelId="{3EABFBA2-E95F-49AF-836F-7479911E812A}">
      <dsp:nvSpPr>
        <dsp:cNvPr id="0" name=""/>
        <dsp:cNvSpPr/>
      </dsp:nvSpPr>
      <dsp:spPr>
        <a:xfrm>
          <a:off x="71963" y="3744422"/>
          <a:ext cx="6012198" cy="1707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благоустройство территории между домами № 8 и 10 по пр. Нивский и школой № 3</a:t>
          </a:r>
          <a:endParaRPr lang="ru-RU" sz="2400" kern="1200" dirty="0"/>
        </a:p>
      </dsp:txBody>
      <dsp:txXfrm>
        <a:off x="71963" y="3744422"/>
        <a:ext cx="6012198" cy="1707356"/>
      </dsp:txXfrm>
    </dsp:sp>
    <dsp:sp modelId="{E25B93BA-6461-4C3E-8BBD-BD956FC64E70}">
      <dsp:nvSpPr>
        <dsp:cNvPr id="0" name=""/>
        <dsp:cNvSpPr/>
      </dsp:nvSpPr>
      <dsp:spPr>
        <a:xfrm>
          <a:off x="5529271" y="3889548"/>
          <a:ext cx="3542764" cy="14171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выполнено в рамках программы формирование комфортной среды</a:t>
          </a:r>
          <a:endParaRPr lang="ru-RU" sz="1800" kern="1200" dirty="0"/>
        </a:p>
      </dsp:txBody>
      <dsp:txXfrm>
        <a:off x="5529271" y="3889548"/>
        <a:ext cx="3542764" cy="141710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59902-97D3-4181-B259-40EF767036A4}">
      <dsp:nvSpPr>
        <dsp:cNvPr id="0" name=""/>
        <dsp:cNvSpPr/>
      </dsp:nvSpPr>
      <dsp:spPr>
        <a:xfrm>
          <a:off x="71963" y="164847"/>
          <a:ext cx="6012198" cy="1707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Обустройство 4-х пешеходных переходов в городе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 в н.п. Зашеек</a:t>
          </a:r>
          <a:endParaRPr lang="ru-RU" sz="2400" kern="1200" dirty="0"/>
        </a:p>
      </dsp:txBody>
      <dsp:txXfrm>
        <a:off x="71963" y="164847"/>
        <a:ext cx="6012198" cy="1707356"/>
      </dsp:txXfrm>
    </dsp:sp>
    <dsp:sp modelId="{47C3AC5F-C79B-4473-ACD5-87887D8789A6}">
      <dsp:nvSpPr>
        <dsp:cNvPr id="0" name=""/>
        <dsp:cNvSpPr/>
      </dsp:nvSpPr>
      <dsp:spPr>
        <a:xfrm>
          <a:off x="5529271" y="309985"/>
          <a:ext cx="3542764" cy="14171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выполнено в рамках реализации муниципальной программы</a:t>
          </a:r>
          <a:endParaRPr lang="ru-RU" sz="1800" kern="1200" dirty="0"/>
        </a:p>
      </dsp:txBody>
      <dsp:txXfrm>
        <a:off x="5529271" y="309985"/>
        <a:ext cx="3542764" cy="1417105"/>
      </dsp:txXfrm>
    </dsp:sp>
    <dsp:sp modelId="{B5D6AAA1-1121-429A-BD1B-FC39719C52DC}">
      <dsp:nvSpPr>
        <dsp:cNvPr id="0" name=""/>
        <dsp:cNvSpPr/>
      </dsp:nvSpPr>
      <dsp:spPr>
        <a:xfrm>
          <a:off x="71963" y="1947088"/>
          <a:ext cx="6012198" cy="1707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Капитальный ремонт центральной автобусной остановки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посёлке Африканда-2</a:t>
          </a:r>
          <a:endParaRPr lang="ru-RU" sz="2400" kern="1200" dirty="0"/>
        </a:p>
      </dsp:txBody>
      <dsp:txXfrm>
        <a:off x="71963" y="1947088"/>
        <a:ext cx="6012198" cy="1707356"/>
      </dsp:txXfrm>
    </dsp:sp>
    <dsp:sp modelId="{0A2B7E10-FD1D-419F-B83E-8249A65DC017}">
      <dsp:nvSpPr>
        <dsp:cNvPr id="0" name=""/>
        <dsp:cNvSpPr/>
      </dsp:nvSpPr>
      <dsp:spPr>
        <a:xfrm>
          <a:off x="5529271" y="2092213"/>
          <a:ext cx="3542764" cy="14171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выполнено в рамках реализации муниципальной  программы</a:t>
          </a:r>
          <a:endParaRPr lang="ru-RU" sz="1800" kern="1200" dirty="0"/>
        </a:p>
      </dsp:txBody>
      <dsp:txXfrm>
        <a:off x="5529271" y="2092213"/>
        <a:ext cx="3542764" cy="1417105"/>
      </dsp:txXfrm>
    </dsp:sp>
    <dsp:sp modelId="{3EABFBA2-E95F-49AF-836F-7479911E812A}">
      <dsp:nvSpPr>
        <dsp:cNvPr id="0" name=""/>
        <dsp:cNvSpPr/>
      </dsp:nvSpPr>
      <dsp:spPr>
        <a:xfrm>
          <a:off x="71963" y="3744422"/>
          <a:ext cx="6012198" cy="1707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ритуального помещения на территории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МСЧ-118</a:t>
          </a:r>
          <a:endParaRPr lang="ru-RU" sz="2400" kern="1200" dirty="0"/>
        </a:p>
      </dsp:txBody>
      <dsp:txXfrm>
        <a:off x="71963" y="3744422"/>
        <a:ext cx="6012198" cy="1707356"/>
      </dsp:txXfrm>
    </dsp:sp>
    <dsp:sp modelId="{E25B93BA-6461-4C3E-8BBD-BD956FC64E70}">
      <dsp:nvSpPr>
        <dsp:cNvPr id="0" name=""/>
        <dsp:cNvSpPr/>
      </dsp:nvSpPr>
      <dsp:spPr>
        <a:xfrm>
          <a:off x="5529271" y="3889548"/>
          <a:ext cx="3542764" cy="141710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выполнено силами МСЧ-118</a:t>
          </a:r>
          <a:endParaRPr lang="ru-RU" sz="1800" kern="1200" dirty="0"/>
        </a:p>
      </dsp:txBody>
      <dsp:txXfrm>
        <a:off x="5529271" y="3889548"/>
        <a:ext cx="3542764" cy="14171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69C4E-9C18-4C8B-BEE1-AF540514DBA1}">
      <dsp:nvSpPr>
        <dsp:cNvPr id="0" name=""/>
        <dsp:cNvSpPr/>
      </dsp:nvSpPr>
      <dsp:spPr>
        <a:xfrm>
          <a:off x="4094455" y="648420"/>
          <a:ext cx="3063901" cy="27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3"/>
              </a:lnTo>
              <a:lnTo>
                <a:pt x="3063901" y="135923"/>
              </a:lnTo>
              <a:lnTo>
                <a:pt x="3063901" y="27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A459E-3BA2-45CC-9FBA-38CC5D83979C}">
      <dsp:nvSpPr>
        <dsp:cNvPr id="0" name=""/>
        <dsp:cNvSpPr/>
      </dsp:nvSpPr>
      <dsp:spPr>
        <a:xfrm>
          <a:off x="4094455" y="648420"/>
          <a:ext cx="1040554" cy="271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23"/>
              </a:lnTo>
              <a:lnTo>
                <a:pt x="1040554" y="135923"/>
              </a:lnTo>
              <a:lnTo>
                <a:pt x="1040554" y="27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FEF36-AEAE-4EC2-91E8-E4B2A314116C}">
      <dsp:nvSpPr>
        <dsp:cNvPr id="0" name=""/>
        <dsp:cNvSpPr/>
      </dsp:nvSpPr>
      <dsp:spPr>
        <a:xfrm>
          <a:off x="3111661" y="648420"/>
          <a:ext cx="982793" cy="271847"/>
        </a:xfrm>
        <a:custGeom>
          <a:avLst/>
          <a:gdLst/>
          <a:ahLst/>
          <a:cxnLst/>
          <a:rect l="0" t="0" r="0" b="0"/>
          <a:pathLst>
            <a:path>
              <a:moveTo>
                <a:pt x="982793" y="0"/>
              </a:moveTo>
              <a:lnTo>
                <a:pt x="982793" y="135923"/>
              </a:lnTo>
              <a:lnTo>
                <a:pt x="0" y="135923"/>
              </a:lnTo>
              <a:lnTo>
                <a:pt x="0" y="27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EAEC7-26D1-445C-825D-E08BD863AD03}">
      <dsp:nvSpPr>
        <dsp:cNvPr id="0" name=""/>
        <dsp:cNvSpPr/>
      </dsp:nvSpPr>
      <dsp:spPr>
        <a:xfrm>
          <a:off x="1059433" y="648420"/>
          <a:ext cx="3035021" cy="271847"/>
        </a:xfrm>
        <a:custGeom>
          <a:avLst/>
          <a:gdLst/>
          <a:ahLst/>
          <a:cxnLst/>
          <a:rect l="0" t="0" r="0" b="0"/>
          <a:pathLst>
            <a:path>
              <a:moveTo>
                <a:pt x="3035021" y="0"/>
              </a:moveTo>
              <a:lnTo>
                <a:pt x="3035021" y="135923"/>
              </a:lnTo>
              <a:lnTo>
                <a:pt x="0" y="135923"/>
              </a:lnTo>
              <a:lnTo>
                <a:pt x="0" y="271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DDD4B-35C1-405A-9503-E22C4CD2E5BD}">
      <dsp:nvSpPr>
        <dsp:cNvPr id="0" name=""/>
        <dsp:cNvSpPr/>
      </dsp:nvSpPr>
      <dsp:spPr>
        <a:xfrm>
          <a:off x="1462965" y="1164"/>
          <a:ext cx="5262979" cy="64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 постоянных депутатских комиссии:</a:t>
          </a:r>
          <a:endParaRPr lang="ru-RU" sz="2400" kern="1200" dirty="0"/>
        </a:p>
      </dsp:txBody>
      <dsp:txXfrm>
        <a:off x="1462965" y="1164"/>
        <a:ext cx="5262979" cy="647255"/>
      </dsp:txXfrm>
    </dsp:sp>
    <dsp:sp modelId="{0ACB0046-2F78-4123-BA1C-FB739ACF66B5}">
      <dsp:nvSpPr>
        <dsp:cNvPr id="0" name=""/>
        <dsp:cNvSpPr/>
      </dsp:nvSpPr>
      <dsp:spPr>
        <a:xfrm>
          <a:off x="154803" y="920267"/>
          <a:ext cx="1809261" cy="1715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комиссия по бюджету, финансам, экономике и муниципальной собственности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(5 чел.)</a:t>
          </a:r>
          <a:endParaRPr lang="ru-RU" sz="1600" kern="1200" dirty="0"/>
        </a:p>
      </dsp:txBody>
      <dsp:txXfrm>
        <a:off x="154803" y="920267"/>
        <a:ext cx="1809261" cy="1715480"/>
      </dsp:txXfrm>
    </dsp:sp>
    <dsp:sp modelId="{DE7B02BD-C9D3-474C-AAE6-351D1F32743D}">
      <dsp:nvSpPr>
        <dsp:cNvPr id="0" name=""/>
        <dsp:cNvSpPr/>
      </dsp:nvSpPr>
      <dsp:spPr>
        <a:xfrm>
          <a:off x="2235911" y="920267"/>
          <a:ext cx="1751499" cy="1715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комиссия по законодательству и местному самоуправлению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(4 чел.)</a:t>
          </a:r>
          <a:endParaRPr lang="ru-RU" sz="1600" kern="1200" dirty="0"/>
        </a:p>
      </dsp:txBody>
      <dsp:txXfrm>
        <a:off x="2235911" y="920267"/>
        <a:ext cx="1751499" cy="1715480"/>
      </dsp:txXfrm>
    </dsp:sp>
    <dsp:sp modelId="{40B90B2B-6A86-4664-9B0F-00F8A6E841B7}">
      <dsp:nvSpPr>
        <dsp:cNvPr id="0" name=""/>
        <dsp:cNvSpPr/>
      </dsp:nvSpPr>
      <dsp:spPr>
        <a:xfrm>
          <a:off x="4259259" y="920267"/>
          <a:ext cx="1751499" cy="1715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комиссия по социальным вопросам и делами молодёжи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(5 чел.)</a:t>
          </a:r>
          <a:endParaRPr lang="ru-RU" sz="1600" kern="1200" dirty="0"/>
        </a:p>
      </dsp:txBody>
      <dsp:txXfrm>
        <a:off x="4259259" y="920267"/>
        <a:ext cx="1751499" cy="1715480"/>
      </dsp:txXfrm>
    </dsp:sp>
    <dsp:sp modelId="{41350060-C705-4A50-BC14-AC3E6131CC10}">
      <dsp:nvSpPr>
        <dsp:cNvPr id="0" name=""/>
        <dsp:cNvSpPr/>
      </dsp:nvSpPr>
      <dsp:spPr>
        <a:xfrm>
          <a:off x="6282606" y="920267"/>
          <a:ext cx="1751499" cy="1715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комиссия по жилищно-коммунальным вопросам и благоустройству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(4 чел.)</a:t>
          </a:r>
          <a:endParaRPr lang="ru-RU" sz="1600" kern="1200" dirty="0"/>
        </a:p>
      </dsp:txBody>
      <dsp:txXfrm>
        <a:off x="6282606" y="920267"/>
        <a:ext cx="1751499" cy="17154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069C28-BD34-4C4C-AC46-D2DB1747E5AE}">
      <dsp:nvSpPr>
        <dsp:cNvPr id="0" name=""/>
        <dsp:cNvSpPr/>
      </dsp:nvSpPr>
      <dsp:spPr>
        <a:xfrm>
          <a:off x="0" y="6307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 снижение расходов на пустующие помещения, увеличение доходов от аренды;</a:t>
          </a:r>
          <a:endParaRPr lang="ru-RU" sz="1400" kern="1200" dirty="0"/>
        </a:p>
      </dsp:txBody>
      <dsp:txXfrm>
        <a:off x="0" y="6307"/>
        <a:ext cx="8784976" cy="551362"/>
      </dsp:txXfrm>
    </dsp:sp>
    <dsp:sp modelId="{375FA65D-A6D1-4E74-9C36-E9F105DB3DFA}">
      <dsp:nvSpPr>
        <dsp:cNvPr id="0" name=""/>
        <dsp:cNvSpPr/>
      </dsp:nvSpPr>
      <dsp:spPr>
        <a:xfrm>
          <a:off x="0" y="572069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увеличение объёмов сбора местных налогов, снижение дебиторской задолженности по арендным платежам, совершенствование претензионной работы;</a:t>
          </a:r>
          <a:endParaRPr lang="ru-RU" sz="1400" kern="1200" dirty="0"/>
        </a:p>
      </dsp:txBody>
      <dsp:txXfrm>
        <a:off x="0" y="572069"/>
        <a:ext cx="8784976" cy="551362"/>
      </dsp:txXfrm>
    </dsp:sp>
    <dsp:sp modelId="{DE3226E5-6F0C-46E3-9A4A-8CCA7FFF205B}">
      <dsp:nvSpPr>
        <dsp:cNvPr id="0" name=""/>
        <dsp:cNvSpPr/>
      </dsp:nvSpPr>
      <dsp:spPr>
        <a:xfrm>
          <a:off x="0" y="1137832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совершенствование нормативно-правовой базы;</a:t>
          </a:r>
          <a:endParaRPr lang="ru-RU" sz="1400" kern="1200" dirty="0"/>
        </a:p>
      </dsp:txBody>
      <dsp:txXfrm>
        <a:off x="0" y="1137832"/>
        <a:ext cx="8784976" cy="551362"/>
      </dsp:txXfrm>
    </dsp:sp>
    <dsp:sp modelId="{BC4875A1-2C65-4C6F-B185-9BBFC0D394A5}">
      <dsp:nvSpPr>
        <dsp:cNvPr id="0" name=""/>
        <dsp:cNvSpPr/>
      </dsp:nvSpPr>
      <dsp:spPr>
        <a:xfrm>
          <a:off x="0" y="1703595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реализация решения о строительстве детского сада, общественный контроль за качеством и сроками строительства и ввода его в эксплуатацию;</a:t>
          </a:r>
          <a:endParaRPr lang="ru-RU" sz="1400" kern="1200" dirty="0"/>
        </a:p>
      </dsp:txBody>
      <dsp:txXfrm>
        <a:off x="0" y="1703595"/>
        <a:ext cx="8784976" cy="551362"/>
      </dsp:txXfrm>
    </dsp:sp>
    <dsp:sp modelId="{7CC5948E-6B4D-4323-97BB-1EFDE087B727}">
      <dsp:nvSpPr>
        <dsp:cNvPr id="0" name=""/>
        <dsp:cNvSpPr/>
      </dsp:nvSpPr>
      <dsp:spPr>
        <a:xfrm>
          <a:off x="0" y="2269357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стимулирование развития жилищного строительства в муниципальном образовании, уменьшение очереди на улучшение жилищных условий, в первую очередь среди многодетных семей;</a:t>
          </a:r>
          <a:endParaRPr lang="ru-RU" sz="1400" kern="1200" dirty="0"/>
        </a:p>
      </dsp:txBody>
      <dsp:txXfrm>
        <a:off x="0" y="2269357"/>
        <a:ext cx="8784976" cy="551362"/>
      </dsp:txXfrm>
    </dsp:sp>
    <dsp:sp modelId="{C90FA9E2-50BC-4131-97E4-FC6306326BBB}">
      <dsp:nvSpPr>
        <dsp:cNvPr id="0" name=""/>
        <dsp:cNvSpPr/>
      </dsp:nvSpPr>
      <dsp:spPr>
        <a:xfrm>
          <a:off x="0" y="2835120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обеспечение доступа населения к информации в сфере услуг ЖКХ, повышение качества предоставляемых коммунальных услуг;</a:t>
          </a:r>
          <a:endParaRPr lang="ru-RU" sz="1400" kern="1200" dirty="0"/>
        </a:p>
      </dsp:txBody>
      <dsp:txXfrm>
        <a:off x="0" y="2835120"/>
        <a:ext cx="8784976" cy="551362"/>
      </dsp:txXfrm>
    </dsp:sp>
    <dsp:sp modelId="{1BF76FF5-B274-458D-A294-C44E31EE4C2E}">
      <dsp:nvSpPr>
        <dsp:cNvPr id="0" name=""/>
        <dsp:cNvSpPr/>
      </dsp:nvSpPr>
      <dsp:spPr>
        <a:xfrm>
          <a:off x="0" y="3400882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определение оценочных показателей эффективности и качества предоставления жилищно-коммунальных услуг;</a:t>
          </a:r>
          <a:endParaRPr lang="ru-RU" sz="1400" kern="1200" dirty="0"/>
        </a:p>
      </dsp:txBody>
      <dsp:txXfrm>
        <a:off x="0" y="3400882"/>
        <a:ext cx="8784976" cy="551362"/>
      </dsp:txXfrm>
    </dsp:sp>
    <dsp:sp modelId="{69DD4E47-6304-4698-A317-267037DB7568}">
      <dsp:nvSpPr>
        <dsp:cNvPr id="0" name=""/>
        <dsp:cNvSpPr/>
      </dsp:nvSpPr>
      <dsp:spPr>
        <a:xfrm>
          <a:off x="0" y="3966645"/>
          <a:ext cx="8784976" cy="55136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реализация решения о строительстве физкультурно-оздоровительного комплекса в г.Полярные Зори (</a:t>
          </a:r>
          <a:r>
            <a:rPr lang="ru-RU" sz="1400" kern="1200" dirty="0" err="1" smtClean="0"/>
            <a:t>ФОКа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0" y="3966645"/>
        <a:ext cx="8784976" cy="5513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544CD-1042-4E40-9CAE-466A6050608A}">
      <dsp:nvSpPr>
        <dsp:cNvPr id="0" name=""/>
        <dsp:cNvSpPr/>
      </dsp:nvSpPr>
      <dsp:spPr>
        <a:xfrm>
          <a:off x="0" y="466"/>
          <a:ext cx="4104455" cy="99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9 микрорайон </a:t>
          </a:r>
          <a:endParaRPr lang="ru-RU" sz="2800" i="1" kern="1200" dirty="0"/>
        </a:p>
      </dsp:txBody>
      <dsp:txXfrm>
        <a:off x="0" y="466"/>
        <a:ext cx="4104455" cy="998914"/>
      </dsp:txXfrm>
    </dsp:sp>
    <dsp:sp modelId="{097FA88B-4DBA-422E-8968-910CEDA79C6F}">
      <dsp:nvSpPr>
        <dsp:cNvPr id="0" name=""/>
        <dsp:cNvSpPr/>
      </dsp:nvSpPr>
      <dsp:spPr>
        <a:xfrm>
          <a:off x="0" y="1010644"/>
          <a:ext cx="4104455" cy="99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была выполнена документационная часть запланированных программных мероприятий </a:t>
          </a:r>
          <a:endParaRPr lang="ru-RU" sz="1800" i="0" kern="1200" dirty="0"/>
        </a:p>
      </dsp:txBody>
      <dsp:txXfrm>
        <a:off x="0" y="1010644"/>
        <a:ext cx="4104455" cy="998914"/>
      </dsp:txXfrm>
    </dsp:sp>
    <dsp:sp modelId="{956731C3-B519-44F2-8E14-A9EDA2653EE3}">
      <dsp:nvSpPr>
        <dsp:cNvPr id="0" name=""/>
        <dsp:cNvSpPr/>
      </dsp:nvSpPr>
      <dsp:spPr>
        <a:xfrm>
          <a:off x="0" y="2020822"/>
          <a:ext cx="4104455" cy="99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разработан и утверждён проект планировки 9-го микрорайона</a:t>
          </a:r>
          <a:endParaRPr lang="ru-RU" sz="1800" i="0" kern="1200" dirty="0"/>
        </a:p>
      </dsp:txBody>
      <dsp:txXfrm>
        <a:off x="0" y="2020822"/>
        <a:ext cx="4104455" cy="998914"/>
      </dsp:txXfrm>
    </dsp:sp>
    <dsp:sp modelId="{AFC89B3C-B0FA-4A00-9805-F7052C39AA82}">
      <dsp:nvSpPr>
        <dsp:cNvPr id="0" name=""/>
        <dsp:cNvSpPr/>
      </dsp:nvSpPr>
      <dsp:spPr>
        <a:xfrm>
          <a:off x="0" y="3031001"/>
          <a:ext cx="4104455" cy="99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проекты электроснабжения и водоснабжения  9-го микрорайона </a:t>
          </a:r>
          <a:endParaRPr lang="ru-RU" sz="1800" i="0" kern="1200" dirty="0"/>
        </a:p>
      </dsp:txBody>
      <dsp:txXfrm>
        <a:off x="0" y="3031001"/>
        <a:ext cx="4104455" cy="998914"/>
      </dsp:txXfrm>
    </dsp:sp>
    <dsp:sp modelId="{A247071D-B272-4710-A37E-2A0830C11AA0}">
      <dsp:nvSpPr>
        <dsp:cNvPr id="0" name=""/>
        <dsp:cNvSpPr/>
      </dsp:nvSpPr>
      <dsp:spPr>
        <a:xfrm>
          <a:off x="0" y="4041179"/>
          <a:ext cx="4104455" cy="998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kern="1200" dirty="0" smtClean="0"/>
            <a:t>дальнейшая реализация программных мероприятий приостановлена из-за отсутствия источника финансирования от вышестоящих бюджетов</a:t>
          </a:r>
          <a:endParaRPr lang="ru-RU" sz="1800" i="0" kern="1200" dirty="0"/>
        </a:p>
      </dsp:txBody>
      <dsp:txXfrm>
        <a:off x="0" y="4041179"/>
        <a:ext cx="4104455" cy="9989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B0E47A-7B3C-4857-BA21-E5309BDDBF40}">
      <dsp:nvSpPr>
        <dsp:cNvPr id="0" name=""/>
        <dsp:cNvSpPr/>
      </dsp:nvSpPr>
      <dsp:spPr>
        <a:xfrm>
          <a:off x="0" y="510"/>
          <a:ext cx="8352928" cy="129306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Главные задачи Программы приоритетных целей Совета депутатов </a:t>
          </a:r>
          <a:r>
            <a:rPr lang="en-US" sz="1800" b="1" kern="1200" dirty="0" smtClean="0"/>
            <a:t>V</a:t>
          </a:r>
          <a:r>
            <a:rPr lang="ru-RU" sz="1800" b="1" kern="1200" dirty="0" smtClean="0"/>
            <a:t>-созыва (2015-2020г.г):</a:t>
          </a:r>
          <a:endParaRPr lang="ru-RU" sz="1800" b="1" kern="1200" dirty="0"/>
        </a:p>
      </dsp:txBody>
      <dsp:txXfrm>
        <a:off x="0" y="510"/>
        <a:ext cx="8352928" cy="1293064"/>
      </dsp:txXfrm>
    </dsp:sp>
    <dsp:sp modelId="{34B0A5A9-D1F0-46C0-8BC0-A4CA19278976}">
      <dsp:nvSpPr>
        <dsp:cNvPr id="0" name=""/>
        <dsp:cNvSpPr/>
      </dsp:nvSpPr>
      <dsp:spPr>
        <a:xfrm>
          <a:off x="0" y="1303418"/>
          <a:ext cx="8352928" cy="487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укрепление бюджета муниципального образования</a:t>
          </a:r>
          <a:endParaRPr lang="ru-RU" sz="1800" kern="1200" dirty="0"/>
        </a:p>
      </dsp:txBody>
      <dsp:txXfrm>
        <a:off x="0" y="1303418"/>
        <a:ext cx="8352928" cy="487880"/>
      </dsp:txXfrm>
    </dsp:sp>
    <dsp:sp modelId="{7064CB65-A6DC-48D1-8DB2-EA69A14F7CC9}">
      <dsp:nvSpPr>
        <dsp:cNvPr id="0" name=""/>
        <dsp:cNvSpPr/>
      </dsp:nvSpPr>
      <dsp:spPr>
        <a:xfrm>
          <a:off x="0" y="1801143"/>
          <a:ext cx="8352928" cy="487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самоуправления многоквартирными домами</a:t>
          </a:r>
          <a:endParaRPr lang="ru-RU" sz="1800" kern="1200" dirty="0"/>
        </a:p>
      </dsp:txBody>
      <dsp:txXfrm>
        <a:off x="0" y="1801143"/>
        <a:ext cx="8352928" cy="487880"/>
      </dsp:txXfrm>
    </dsp:sp>
    <dsp:sp modelId="{4E9161CA-B7C2-4C31-931C-37774D50AF66}">
      <dsp:nvSpPr>
        <dsp:cNvPr id="0" name=""/>
        <dsp:cNvSpPr/>
      </dsp:nvSpPr>
      <dsp:spPr>
        <a:xfrm>
          <a:off x="0" y="2298868"/>
          <a:ext cx="8352928" cy="487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социальных проектов</a:t>
          </a:r>
          <a:endParaRPr lang="ru-RU" sz="1800" kern="1200" dirty="0"/>
        </a:p>
      </dsp:txBody>
      <dsp:txXfrm>
        <a:off x="0" y="2298868"/>
        <a:ext cx="8352928" cy="487880"/>
      </dsp:txXfrm>
    </dsp:sp>
    <dsp:sp modelId="{71AC1948-27C8-4231-8BED-7988BBEBD911}">
      <dsp:nvSpPr>
        <dsp:cNvPr id="0" name=""/>
        <dsp:cNvSpPr/>
      </dsp:nvSpPr>
      <dsp:spPr>
        <a:xfrm>
          <a:off x="0" y="2796592"/>
          <a:ext cx="8352928" cy="487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улучшение условий проживания</a:t>
          </a:r>
          <a:endParaRPr lang="ru-RU" sz="1800" kern="1200" dirty="0"/>
        </a:p>
      </dsp:txBody>
      <dsp:txXfrm>
        <a:off x="0" y="2796592"/>
        <a:ext cx="8352928" cy="4878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706B6-2954-441C-913F-EF9F26BDF383}">
      <dsp:nvSpPr>
        <dsp:cNvPr id="0" name=""/>
        <dsp:cNvSpPr/>
      </dsp:nvSpPr>
      <dsp:spPr>
        <a:xfrm>
          <a:off x="0" y="457918"/>
          <a:ext cx="4608512" cy="1559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рамках реализации вышеуказанного проекта к настоящему времени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(за 2017 и 2018гг.):</a:t>
          </a:r>
          <a:endParaRPr lang="ru-RU" sz="2000" b="1" kern="1200" dirty="0"/>
        </a:p>
      </dsp:txBody>
      <dsp:txXfrm>
        <a:off x="0" y="457918"/>
        <a:ext cx="4608512" cy="1559025"/>
      </dsp:txXfrm>
    </dsp:sp>
    <dsp:sp modelId="{B4EEBA1B-5110-4F37-B477-F920C11EB07C}">
      <dsp:nvSpPr>
        <dsp:cNvPr id="0" name=""/>
        <dsp:cNvSpPr/>
      </dsp:nvSpPr>
      <dsp:spPr>
        <a:xfrm>
          <a:off x="0" y="2204144"/>
          <a:ext cx="4608512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-отремонтировано и благоустроено 9 придомовых территорий на общую сумму свыше 15,5 млн. рублей</a:t>
          </a:r>
          <a:endParaRPr lang="ru-RU" sz="2000" b="1" kern="1200" dirty="0"/>
        </a:p>
      </dsp:txBody>
      <dsp:txXfrm>
        <a:off x="0" y="2204144"/>
        <a:ext cx="4608512" cy="15590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F1A039-A305-42BC-B44E-9DABC6F344F8}">
      <dsp:nvSpPr>
        <dsp:cNvPr id="0" name=""/>
        <dsp:cNvSpPr/>
      </dsp:nvSpPr>
      <dsp:spPr>
        <a:xfrm>
          <a:off x="0" y="23"/>
          <a:ext cx="3960439" cy="830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начато освоение проекта</a:t>
          </a:r>
          <a:r>
            <a:rPr lang="ru-RU" sz="1800" i="1" kern="1200" dirty="0" smtClean="0"/>
            <a:t> </a:t>
          </a:r>
          <a:r>
            <a:rPr lang="ru-RU" sz="1800" kern="1200" dirty="0" smtClean="0"/>
            <a:t>планировки 9-го микрорайона</a:t>
          </a:r>
          <a:endParaRPr lang="ru-RU" sz="1800" kern="1200" dirty="0"/>
        </a:p>
      </dsp:txBody>
      <dsp:txXfrm>
        <a:off x="0" y="23"/>
        <a:ext cx="3960439" cy="830159"/>
      </dsp:txXfrm>
    </dsp:sp>
    <dsp:sp modelId="{5E0A0F1B-9AB7-4D20-B81C-351736BA87A9}">
      <dsp:nvSpPr>
        <dsp:cNvPr id="0" name=""/>
        <dsp:cNvSpPr/>
      </dsp:nvSpPr>
      <dsp:spPr>
        <a:xfrm>
          <a:off x="0" y="842094"/>
          <a:ext cx="3960439" cy="8301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сформированы и распределены земельные участки  для многодетных семей</a:t>
          </a:r>
          <a:endParaRPr lang="ru-RU" sz="1800" kern="1200" dirty="0"/>
        </a:p>
      </dsp:txBody>
      <dsp:txXfrm>
        <a:off x="0" y="842094"/>
        <a:ext cx="3960439" cy="830159"/>
      </dsp:txXfrm>
    </dsp:sp>
    <dsp:sp modelId="{65B26D8A-5B94-4980-ADB3-70612AA70E92}">
      <dsp:nvSpPr>
        <dsp:cNvPr id="0" name=""/>
        <dsp:cNvSpPr/>
      </dsp:nvSpPr>
      <dsp:spPr>
        <a:xfrm>
          <a:off x="0" y="1684164"/>
          <a:ext cx="3960439" cy="8301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планируется разработка и утверждение проектов их электроснабжения</a:t>
          </a:r>
          <a:endParaRPr lang="ru-RU" sz="1800" kern="1200" dirty="0"/>
        </a:p>
      </dsp:txBody>
      <dsp:txXfrm>
        <a:off x="0" y="1684164"/>
        <a:ext cx="3960439" cy="830159"/>
      </dsp:txXfrm>
    </dsp:sp>
    <dsp:sp modelId="{C63BB84C-ED9F-4946-826B-4D17F64D7AA0}">
      <dsp:nvSpPr>
        <dsp:cNvPr id="0" name=""/>
        <dsp:cNvSpPr/>
      </dsp:nvSpPr>
      <dsp:spPr>
        <a:xfrm>
          <a:off x="0" y="2526235"/>
          <a:ext cx="3960439" cy="8301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предоставлен большой земельный участок для строительства индивидуальных жилых домов</a:t>
          </a:r>
          <a:endParaRPr lang="ru-RU" sz="1800" kern="1200" dirty="0"/>
        </a:p>
      </dsp:txBody>
      <dsp:txXfrm>
        <a:off x="0" y="2526235"/>
        <a:ext cx="3960439" cy="830159"/>
      </dsp:txXfrm>
    </dsp:sp>
    <dsp:sp modelId="{935947B2-E647-4825-83CA-2233978FA55F}">
      <dsp:nvSpPr>
        <dsp:cNvPr id="0" name=""/>
        <dsp:cNvSpPr/>
      </dsp:nvSpPr>
      <dsp:spPr>
        <a:xfrm>
          <a:off x="0" y="3368306"/>
          <a:ext cx="3960439" cy="8301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сформирован кооператив застройщиков</a:t>
          </a:r>
          <a:endParaRPr lang="ru-RU" sz="1800" kern="1200" dirty="0"/>
        </a:p>
      </dsp:txBody>
      <dsp:txXfrm>
        <a:off x="0" y="3368306"/>
        <a:ext cx="3960439" cy="830159"/>
      </dsp:txXfrm>
    </dsp:sp>
    <dsp:sp modelId="{4E818A2D-9233-4E94-BA04-99311067CD7C}">
      <dsp:nvSpPr>
        <dsp:cNvPr id="0" name=""/>
        <dsp:cNvSpPr/>
      </dsp:nvSpPr>
      <dsp:spPr>
        <a:xfrm>
          <a:off x="0" y="4210376"/>
          <a:ext cx="3960439" cy="8301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начато строительство домов</a:t>
          </a:r>
          <a:endParaRPr lang="ru-RU" sz="1800" kern="1200" dirty="0"/>
        </a:p>
      </dsp:txBody>
      <dsp:txXfrm>
        <a:off x="0" y="4210376"/>
        <a:ext cx="3960439" cy="83015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BA17D4-2D5D-4B29-8F8E-79478FA3E400}">
      <dsp:nvSpPr>
        <dsp:cNvPr id="0" name=""/>
        <dsp:cNvSpPr/>
      </dsp:nvSpPr>
      <dsp:spPr>
        <a:xfrm>
          <a:off x="0" y="13955"/>
          <a:ext cx="3672408" cy="87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Профилактика:</a:t>
          </a:r>
          <a:endParaRPr lang="ru-RU" sz="2400" kern="1200" dirty="0"/>
        </a:p>
      </dsp:txBody>
      <dsp:txXfrm>
        <a:off x="0" y="13955"/>
        <a:ext cx="3672408" cy="879840"/>
      </dsp:txXfrm>
    </dsp:sp>
    <dsp:sp modelId="{5D4BE43B-FEF1-4E4E-B4BC-5A568868B749}">
      <dsp:nvSpPr>
        <dsp:cNvPr id="0" name=""/>
        <dsp:cNvSpPr/>
      </dsp:nvSpPr>
      <dsp:spPr>
        <a:xfrm>
          <a:off x="0" y="1029155"/>
          <a:ext cx="3672408" cy="87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регулярные субботники</a:t>
          </a:r>
          <a:endParaRPr lang="ru-RU" sz="1800" kern="1200" dirty="0"/>
        </a:p>
      </dsp:txBody>
      <dsp:txXfrm>
        <a:off x="0" y="1029155"/>
        <a:ext cx="3672408" cy="879840"/>
      </dsp:txXfrm>
    </dsp:sp>
    <dsp:sp modelId="{44EC9FDD-5783-4689-8EB2-628588DC4275}">
      <dsp:nvSpPr>
        <dsp:cNvPr id="0" name=""/>
        <dsp:cNvSpPr/>
      </dsp:nvSpPr>
      <dsp:spPr>
        <a:xfrm>
          <a:off x="0" y="2044355"/>
          <a:ext cx="3672408" cy="87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установка заглубленных мусорных контейнеров</a:t>
          </a:r>
          <a:endParaRPr lang="ru-RU" sz="1800" kern="1200" dirty="0"/>
        </a:p>
      </dsp:txBody>
      <dsp:txXfrm>
        <a:off x="0" y="2044355"/>
        <a:ext cx="3672408" cy="879840"/>
      </dsp:txXfrm>
    </dsp:sp>
    <dsp:sp modelId="{1F122A21-5339-474F-92CC-91E5356BA1F3}">
      <dsp:nvSpPr>
        <dsp:cNvPr id="0" name=""/>
        <dsp:cNvSpPr/>
      </dsp:nvSpPr>
      <dsp:spPr>
        <a:xfrm>
          <a:off x="0" y="3059556"/>
          <a:ext cx="3672408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трансляция роликов о правильном обращении с вредными отходами </a:t>
          </a:r>
          <a:endParaRPr lang="ru-RU" sz="1800" kern="1200" dirty="0"/>
        </a:p>
      </dsp:txBody>
      <dsp:txXfrm>
        <a:off x="0" y="3059556"/>
        <a:ext cx="3672408" cy="879840"/>
      </dsp:txXfrm>
    </dsp:sp>
    <dsp:sp modelId="{12CAD3DA-A5A9-414D-81BD-4677D592FF2B}">
      <dsp:nvSpPr>
        <dsp:cNvPr id="0" name=""/>
        <dsp:cNvSpPr/>
      </dsp:nvSpPr>
      <dsp:spPr>
        <a:xfrm>
          <a:off x="0" y="4074756"/>
          <a:ext cx="3672408" cy="879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экологические акции в школах и на предприятиях</a:t>
          </a:r>
          <a:endParaRPr lang="ru-RU" sz="1800" kern="1200" dirty="0"/>
        </a:p>
      </dsp:txBody>
      <dsp:txXfrm>
        <a:off x="0" y="4074756"/>
        <a:ext cx="3672408" cy="8798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0EB69-3EEF-4A34-8AC2-F7FD48A5808D}">
      <dsp:nvSpPr>
        <dsp:cNvPr id="0" name=""/>
        <dsp:cNvSpPr/>
      </dsp:nvSpPr>
      <dsp:spPr>
        <a:xfrm>
          <a:off x="0" y="95735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обустройство 4 пешеходных переходов в городе и посёлках </a:t>
          </a:r>
          <a:endParaRPr lang="ru-RU" sz="1600" kern="1200" dirty="0"/>
        </a:p>
      </dsp:txBody>
      <dsp:txXfrm>
        <a:off x="0" y="95735"/>
        <a:ext cx="8640960" cy="411840"/>
      </dsp:txXfrm>
    </dsp:sp>
    <dsp:sp modelId="{51B6044F-C087-4DD0-92DB-6F3608A19417}">
      <dsp:nvSpPr>
        <dsp:cNvPr id="0" name=""/>
        <dsp:cNvSpPr/>
      </dsp:nvSpPr>
      <dsp:spPr>
        <a:xfrm>
          <a:off x="0" y="570935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 ремонт городской лестницы по ул. Пушкина и спуска по ул. Белова с установкой поручней</a:t>
          </a:r>
          <a:endParaRPr lang="ru-RU" sz="1600" kern="1200" dirty="0"/>
        </a:p>
      </dsp:txBody>
      <dsp:txXfrm>
        <a:off x="0" y="570935"/>
        <a:ext cx="8640960" cy="411840"/>
      </dsp:txXfrm>
    </dsp:sp>
    <dsp:sp modelId="{4556C233-42D9-4238-A0D2-558CCB9C6A37}">
      <dsp:nvSpPr>
        <dsp:cNvPr id="0" name=""/>
        <dsp:cNvSpPr/>
      </dsp:nvSpPr>
      <dsp:spPr>
        <a:xfrm>
          <a:off x="0" y="1046135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реконструкция пандуса на центральной лестнице по ул. Пушкина</a:t>
          </a:r>
          <a:endParaRPr lang="ru-RU" sz="1600" kern="1200" dirty="0"/>
        </a:p>
      </dsp:txBody>
      <dsp:txXfrm>
        <a:off x="0" y="1046135"/>
        <a:ext cx="8640960" cy="411840"/>
      </dsp:txXfrm>
    </dsp:sp>
    <dsp:sp modelId="{5D58E2D9-93A1-42C7-BF25-DC6BB7E5DCC8}">
      <dsp:nvSpPr>
        <dsp:cNvPr id="0" name=""/>
        <dsp:cNvSpPr/>
      </dsp:nvSpPr>
      <dsp:spPr>
        <a:xfrm>
          <a:off x="0" y="1521335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капитальный ремонт центральной автобусной остановки в пос. Африканда – 2</a:t>
          </a:r>
          <a:endParaRPr lang="ru-RU" sz="1600" kern="1200" dirty="0"/>
        </a:p>
      </dsp:txBody>
      <dsp:txXfrm>
        <a:off x="0" y="1521335"/>
        <a:ext cx="8640960" cy="411840"/>
      </dsp:txXfrm>
    </dsp:sp>
    <dsp:sp modelId="{362F250B-46F4-40EA-B71E-62F13E70AEC2}">
      <dsp:nvSpPr>
        <dsp:cNvPr id="0" name=""/>
        <dsp:cNvSpPr/>
      </dsp:nvSpPr>
      <dsp:spPr>
        <a:xfrm>
          <a:off x="0" y="1996535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обустройство  площадки для крупногабаритного мусора в пос. Африканда – 2</a:t>
          </a:r>
          <a:endParaRPr lang="ru-RU" sz="1600" kern="1200" dirty="0"/>
        </a:p>
      </dsp:txBody>
      <dsp:txXfrm>
        <a:off x="0" y="1996535"/>
        <a:ext cx="8640960" cy="411840"/>
      </dsp:txXfrm>
    </dsp:sp>
    <dsp:sp modelId="{B56A6E52-5413-4FD7-9B6A-6B9C19844365}">
      <dsp:nvSpPr>
        <dsp:cNvPr id="0" name=""/>
        <dsp:cNvSpPr/>
      </dsp:nvSpPr>
      <dsp:spPr>
        <a:xfrm>
          <a:off x="0" y="2471736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организация  ритуального помещения на территории МСЧ-118</a:t>
          </a:r>
          <a:endParaRPr lang="ru-RU" sz="1600" kern="1200" dirty="0"/>
        </a:p>
      </dsp:txBody>
      <dsp:txXfrm>
        <a:off x="0" y="2471736"/>
        <a:ext cx="8640960" cy="411840"/>
      </dsp:txXfrm>
    </dsp:sp>
    <dsp:sp modelId="{3C1E0B80-DFE1-414E-A001-E31753DC750F}">
      <dsp:nvSpPr>
        <dsp:cNvPr id="0" name=""/>
        <dsp:cNvSpPr/>
      </dsp:nvSpPr>
      <dsp:spPr>
        <a:xfrm>
          <a:off x="0" y="2946936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перевод населения посёлков Зашеек и Африканда на медицинское обслуживание в МСЧ-118</a:t>
          </a:r>
          <a:endParaRPr lang="ru-RU" sz="1600" kern="1200" dirty="0"/>
        </a:p>
      </dsp:txBody>
      <dsp:txXfrm>
        <a:off x="0" y="2946936"/>
        <a:ext cx="8640960" cy="411840"/>
      </dsp:txXfrm>
    </dsp:sp>
    <dsp:sp modelId="{AB42FF8E-AA51-4AAD-BB62-B6096FFC1582}">
      <dsp:nvSpPr>
        <dsp:cNvPr id="0" name=""/>
        <dsp:cNvSpPr/>
      </dsp:nvSpPr>
      <dsp:spPr>
        <a:xfrm>
          <a:off x="0" y="3422136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ликвидация руин и свалки на месте переселённых домов на Ниве-1</a:t>
          </a:r>
          <a:endParaRPr lang="ru-RU" sz="1600" kern="1200" dirty="0"/>
        </a:p>
      </dsp:txBody>
      <dsp:txXfrm>
        <a:off x="0" y="3422136"/>
        <a:ext cx="8640960" cy="411840"/>
      </dsp:txXfrm>
    </dsp:sp>
    <dsp:sp modelId="{59B3D829-8112-4DDF-BC64-603136917E93}">
      <dsp:nvSpPr>
        <dsp:cNvPr id="0" name=""/>
        <dsp:cNvSpPr/>
      </dsp:nvSpPr>
      <dsp:spPr>
        <a:xfrm>
          <a:off x="0" y="3897336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строительство спортивной площадки для игр и сдачи норм ГТО в н.п. Зашеек, Африканда</a:t>
          </a:r>
          <a:endParaRPr lang="ru-RU" sz="1600" kern="1200" dirty="0"/>
        </a:p>
      </dsp:txBody>
      <dsp:txXfrm>
        <a:off x="0" y="3897336"/>
        <a:ext cx="8640960" cy="411840"/>
      </dsp:txXfrm>
    </dsp:sp>
    <dsp:sp modelId="{78E8E6C9-392A-44ED-B913-E792647AE8B9}">
      <dsp:nvSpPr>
        <dsp:cNvPr id="0" name=""/>
        <dsp:cNvSpPr/>
      </dsp:nvSpPr>
      <dsp:spPr>
        <a:xfrm>
          <a:off x="0" y="4372536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освещение проезда от ул. Северная аллея к дому по ул. Строителей, 10а в н.п. Зашеек</a:t>
          </a:r>
          <a:endParaRPr lang="ru-RU" sz="1600" kern="1200" dirty="0"/>
        </a:p>
      </dsp:txBody>
      <dsp:txXfrm>
        <a:off x="0" y="4372536"/>
        <a:ext cx="8640960" cy="411840"/>
      </dsp:txXfrm>
    </dsp:sp>
    <dsp:sp modelId="{6A7BCA61-D626-4867-9AB8-1BFC4D807422}">
      <dsp:nvSpPr>
        <dsp:cNvPr id="0" name=""/>
        <dsp:cNvSpPr/>
      </dsp:nvSpPr>
      <dsp:spPr>
        <a:xfrm>
          <a:off x="0" y="4847736"/>
          <a:ext cx="8640960" cy="41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- установка детской игровой площадки во дворе дома ул. Строителей, 10а, п. Зашеек</a:t>
          </a:r>
          <a:endParaRPr lang="ru-RU" sz="1600" kern="1200" dirty="0"/>
        </a:p>
      </dsp:txBody>
      <dsp:txXfrm>
        <a:off x="0" y="4847736"/>
        <a:ext cx="8640960" cy="41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2A8E2-800A-4FEC-9EF3-7907E24E13CA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1E99A-AE56-49C0-BD5E-1E098C48A7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1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FEC7F-C7A4-4D82-9927-27776473941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02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F5240-BD4D-4644-BA63-172A82EEDAE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1E99A-AE56-49C0-BD5E-1E098C48A7C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jpeg"/><Relationship Id="rId4" Type="http://schemas.openxmlformats.org/officeDocument/2006/relationships/diagramData" Target="../diagrams/data6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6.png"/><Relationship Id="rId9" Type="http://schemas.microsoft.com/office/2007/relationships/diagramDrawing" Target="../diagrams/drawin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6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46EE4-FFD1-4147-9970-FA624E09A8E9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928688"/>
            <a:ext cx="78486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1988840"/>
            <a:ext cx="8350285" cy="2154540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ДОКЛАД</a:t>
            </a:r>
            <a:endParaRPr lang="ru-RU" sz="2400" dirty="0" smtClean="0"/>
          </a:p>
          <a:p>
            <a:pPr algn="ctr"/>
            <a:r>
              <a:rPr lang="ru-RU" sz="2400" b="1" dirty="0" smtClean="0"/>
              <a:t>«Приоритеты и направления работы  Совета  депутатов </a:t>
            </a:r>
            <a:endParaRPr lang="ru-RU" sz="2400" dirty="0" smtClean="0"/>
          </a:p>
          <a:p>
            <a:pPr algn="ctr"/>
            <a:r>
              <a:rPr lang="ru-RU" sz="2400" b="1" dirty="0" smtClean="0"/>
              <a:t>города Полярные Зори»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638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1" y="4929188"/>
            <a:ext cx="2963738" cy="180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одзаголовок 2"/>
          <p:cNvSpPr>
            <a:spLocks/>
          </p:cNvSpPr>
          <p:nvPr/>
        </p:nvSpPr>
        <p:spPr bwMode="auto">
          <a:xfrm>
            <a:off x="6444208" y="332656"/>
            <a:ext cx="24288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февраля 201</a:t>
            </a:r>
            <a:r>
              <a:rPr lang="en-US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ru-RU" sz="16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года</a:t>
            </a:r>
            <a:endParaRPr lang="ru-RU" sz="16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indent="-342900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sz="16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г. Мурманск</a:t>
            </a:r>
          </a:p>
        </p:txBody>
      </p:sp>
      <p:sp>
        <p:nvSpPr>
          <p:cNvPr id="11" name="Подзаголовок 2"/>
          <p:cNvSpPr>
            <a:spLocks/>
          </p:cNvSpPr>
          <p:nvPr/>
        </p:nvSpPr>
        <p:spPr bwMode="auto">
          <a:xfrm>
            <a:off x="428625" y="5084763"/>
            <a:ext cx="443140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dirty="0" smtClean="0">
                <a:latin typeface="Century Gothic" pitchFamily="34" charset="0"/>
              </a:rPr>
              <a:t>И.о. председателя Совета депутатов </a:t>
            </a: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Century Gothic" pitchFamily="34" charset="0"/>
              </a:rPr>
              <a:t>города Полярные Зори с подведомственной территорией</a:t>
            </a:r>
            <a:endParaRPr lang="ru-RU" sz="1600" dirty="0">
              <a:latin typeface="Century Gothic" pitchFamily="34" charset="0"/>
            </a:endParaRPr>
          </a:p>
          <a:p>
            <a:endParaRPr lang="ru-RU" sz="1600" dirty="0">
              <a:latin typeface="Century Gothic" pitchFamily="34" charset="0"/>
            </a:endParaRPr>
          </a:p>
          <a:p>
            <a:r>
              <a:rPr lang="ru-RU" sz="1600" dirty="0" smtClean="0">
                <a:latin typeface="Century Gothic" pitchFamily="34" charset="0"/>
              </a:rPr>
              <a:t>Мельник</a:t>
            </a:r>
          </a:p>
          <a:p>
            <a:r>
              <a:rPr lang="ru-RU" sz="1600" dirty="0" smtClean="0">
                <a:latin typeface="Century Gothic" pitchFamily="34" charset="0"/>
              </a:rPr>
              <a:t>Юрий Петрович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12" name="Рисунок 11" descr="герб Полярные Зор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941169"/>
            <a:ext cx="2520280" cy="1766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293096" y="-2187624"/>
            <a:ext cx="1180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Принято решение о необходимости продолжить практику формирования и реализации приоритетных целей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Решением Совета от 30.09.2015 №12 «О целях и направлениях деятельности Совета депутатов города Полярные Зори </a:t>
            </a:r>
            <a:r>
              <a:rPr lang="en-US" dirty="0" smtClean="0"/>
              <a:t>V</a:t>
            </a:r>
            <a:r>
              <a:rPr lang="ru-RU" dirty="0" smtClean="0"/>
              <a:t>-созыва» одобрен новый перечень приоритетных целей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Решением от 16 декабря 2015 года №37 была утверждена Программа приоритетных целей деятельности Совета депутатов и администрации города Полярные Зори.</a:t>
            </a:r>
          </a:p>
        </p:txBody>
      </p:sp>
      <p:pic>
        <p:nvPicPr>
          <p:cNvPr id="6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ГЛАВНЫЕ ЗАДАЧИ ПРОГРАММЫ ПРИОРИТЕТНЫХ ЦЕЛЕЙ СОВЕТА ДЕПУТАТОВ </a:t>
            </a:r>
            <a:r>
              <a:rPr lang="en-US" sz="2400" b="1" dirty="0" smtClean="0">
                <a:solidFill>
                  <a:schemeClr val="tx2"/>
                </a:solidFill>
              </a:rPr>
              <a:t>V</a:t>
            </a:r>
            <a:r>
              <a:rPr lang="ru-RU" sz="2400" b="1" dirty="0" smtClean="0">
                <a:solidFill>
                  <a:schemeClr val="tx2"/>
                </a:solidFill>
              </a:rPr>
              <a:t>-СОЗЫВА (2015-2020 гг.)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539552" y="3573016"/>
          <a:ext cx="8352928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0"/>
            <a:ext cx="82444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200" b="1" dirty="0" smtClean="0"/>
              <a:t>ЦЕЛЬ: ОБЕСПЕЧЕНИЕ РЕМОНТА ОБЩЕДОМОВОГО ИМУЩЕСТВА </a:t>
            </a:r>
          </a:p>
          <a:p>
            <a:pPr algn="ctr"/>
            <a:r>
              <a:rPr lang="ru-RU" sz="2200" b="1" dirty="0" smtClean="0"/>
              <a:t>И </a:t>
            </a:r>
            <a:r>
              <a:rPr lang="ru-RU" sz="2200" b="1" smtClean="0"/>
              <a:t>ОБЪЕКТОВ ПРИДОМОВОЙ </a:t>
            </a:r>
            <a:r>
              <a:rPr lang="ru-RU" sz="2200" b="1" dirty="0" smtClean="0"/>
              <a:t>ТЕРРИТОРИИИ, </a:t>
            </a:r>
          </a:p>
          <a:p>
            <a:pPr algn="ctr"/>
            <a:r>
              <a:rPr lang="ru-RU" sz="2200" b="1" dirty="0" smtClean="0"/>
              <a:t>РАСШИРЕНИЕ ПРИДОМОВЫХ ГОСТЕВЫХ СТОЯНОК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1340768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 2017 года муниципалитет активно включился</a:t>
            </a:r>
            <a:r>
              <a:rPr lang="ru-RU" sz="2000" i="1" dirty="0" smtClean="0"/>
              <a:t> </a:t>
            </a:r>
            <a:r>
              <a:rPr lang="ru-RU" sz="2000" dirty="0" smtClean="0"/>
              <a:t>в национальный Проект «Формирование комфортной городской среды» на территории Мурманской области. 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395536" y="2636912"/>
          <a:ext cx="4608512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 descr="AH8A32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79" y="4005064"/>
            <a:ext cx="3780419" cy="2520280"/>
          </a:xfrm>
          <a:prstGeom prst="rect">
            <a:avLst/>
          </a:prstGeom>
        </p:spPr>
      </p:pic>
      <p:pic>
        <p:nvPicPr>
          <p:cNvPr id="12" name="Рисунок 11" descr="AH8A327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0600" y="1412776"/>
            <a:ext cx="3785896" cy="25239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0"/>
            <a:ext cx="82444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СОВЕТЫ МКД – ПОЛНОПРАВНЫЕ УЧАСТНИКИ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Проекта «Формирование комфортной городской среды»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84482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http://i004.radikal.ru/1511/ab/a8a0053d258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36724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142844" y="1643050"/>
          <a:ext cx="514353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ОСВОЕНИЕ 9 МИКРОРАЙОНА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539552" y="1484784"/>
          <a:ext cx="39604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 descr="610x457x_crop_1296_007_01_op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1556792"/>
            <a:ext cx="4154629" cy="311256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СТРОИТЕЛЬСТВО ФОК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1268761"/>
            <a:ext cx="3888432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Вступило в заключительную фазу строительство физкультурно-оздоровительного комплекса (</a:t>
            </a:r>
            <a:r>
              <a:rPr lang="ru-RU" dirty="0" err="1" smtClean="0"/>
              <a:t>ФОКа</a:t>
            </a:r>
            <a:r>
              <a:rPr lang="ru-RU" dirty="0" smtClean="0"/>
              <a:t>), сооружаемого на средства, полученные муниципальным образованием в соответствии с Соглашением о сотрудничестве Правительства Мурманской области с Госкорпорацией </a:t>
            </a:r>
            <a:r>
              <a:rPr lang="ru-RU" sz="2000" dirty="0" smtClean="0"/>
              <a:t>«Росатом»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1340768"/>
            <a:ext cx="4824536" cy="51398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ФИЗКУЛЬТУРНО-ОЗДОРОВИТЕЛЬНЫЙ КОМПЛЕКС  </a:t>
            </a:r>
            <a:r>
              <a:rPr lang="ru-RU" sz="2000" dirty="0" smtClean="0"/>
              <a:t>общая стоимость  </a:t>
            </a:r>
            <a:r>
              <a:rPr lang="ru-RU" sz="2000" b="1" dirty="0" smtClean="0"/>
              <a:t>177 млн.182 тыс.руб. </a:t>
            </a:r>
          </a:p>
          <a:p>
            <a:pPr lvl="0"/>
            <a:r>
              <a:rPr lang="ru-RU" sz="2000" dirty="0" smtClean="0"/>
              <a:t>В 2018 г. выполнены работы на сумму 81 млн. 707 тыс.руб.:</a:t>
            </a:r>
            <a:endParaRPr lang="ru-RU" sz="2000" b="1" dirty="0" smtClean="0"/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произведена выторфовка и замещение грунта,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возведен каркас здания,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обшиты и утеплены стены </a:t>
            </a:r>
            <a:r>
              <a:rPr lang="ru-RU" sz="2000" dirty="0" err="1" smtClean="0"/>
              <a:t>сендвич-панелями</a:t>
            </a:r>
            <a:r>
              <a:rPr lang="ru-RU" sz="2000" dirty="0" smtClean="0"/>
              <a:t>,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проведено устройство кровли,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залиты плиты перекрытия и плиты покрытия,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выполнена кладка кирпичных перегородок,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на 90% установлены витражи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27" t="43577" r="22969" b="31458"/>
          <a:stretch>
            <a:fillRect/>
          </a:stretch>
        </p:blipFill>
        <p:spPr>
          <a:xfrm>
            <a:off x="107504" y="4149080"/>
            <a:ext cx="394624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0648"/>
            <a:ext cx="8244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НАВЕДЕНИЕ ПОРЯДКА И ПОДДЕРЖАНИЕ ЧИСТОТЫ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 ГОРОДЕ ПОЛЯРНЫЕ ЗОРИ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51520" y="1484784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9952" y="1412776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Проект «Чистый город» </a:t>
            </a:r>
          </a:p>
          <a:p>
            <a:r>
              <a:rPr lang="ru-RU" sz="2000" dirty="0" smtClean="0"/>
              <a:t>получил грант Фонда «АТР АЭС»: </a:t>
            </a:r>
          </a:p>
          <a:p>
            <a:r>
              <a:rPr lang="ru-RU" sz="2000" b="1" dirty="0" smtClean="0"/>
              <a:t>установлены </a:t>
            </a:r>
            <a:r>
              <a:rPr lang="ru-RU" sz="2000" b="1" dirty="0" err="1" smtClean="0"/>
              <a:t>диспенсеры</a:t>
            </a:r>
            <a:r>
              <a:rPr lang="ru-RU" sz="2000" b="1" dirty="0" smtClean="0"/>
              <a:t> с бесплатными </a:t>
            </a:r>
            <a:r>
              <a:rPr lang="ru-RU" sz="2000" b="1" dirty="0" err="1" smtClean="0"/>
              <a:t>догпакетами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(25  комплексов)</a:t>
            </a:r>
          </a:p>
          <a:p>
            <a:endParaRPr lang="ru-RU" dirty="0"/>
          </a:p>
        </p:txBody>
      </p:sp>
      <p:pic>
        <p:nvPicPr>
          <p:cNvPr id="12" name="Рисунок 11" descr="7d53a1ba542d.jpg"/>
          <p:cNvPicPr>
            <a:picLocks noChangeAspect="1"/>
          </p:cNvPicPr>
          <p:nvPr/>
        </p:nvPicPr>
        <p:blipFill>
          <a:blip r:embed="rId9" cstate="print"/>
          <a:srcRect t="9375" b="34375"/>
          <a:stretch>
            <a:fillRect/>
          </a:stretch>
        </p:blipFill>
        <p:spPr>
          <a:xfrm>
            <a:off x="4211960" y="3140968"/>
            <a:ext cx="460851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ПЕРЕЧЕНЬ НАКАЗОВ ИЗБИРАТЕЛЕЙ ДЕПУТАТАМ </a:t>
            </a:r>
            <a:r>
              <a:rPr lang="en-US" sz="2400" b="1" dirty="0" smtClean="0">
                <a:solidFill>
                  <a:schemeClr val="tx2"/>
                </a:solidFill>
              </a:rPr>
              <a:t>V</a:t>
            </a:r>
            <a:r>
              <a:rPr lang="ru-RU" sz="2400" b="1" dirty="0" smtClean="0">
                <a:solidFill>
                  <a:schemeClr val="tx2"/>
                </a:solidFill>
              </a:rPr>
              <a:t>-СОЗЫВА 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51520" y="1340768"/>
          <a:ext cx="864096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W_BYT0un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32648"/>
          </a:xfrm>
          <a:prstGeom prst="rect">
            <a:avLst/>
          </a:prstGeom>
        </p:spPr>
      </p:pic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ВЫПОЛНЕНИЕ ПЛАНА НАКАЗОВ ИЗБИРАТЕЛЕЙ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0" y="1256467"/>
          <a:ext cx="9144000" cy="560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W_BYT0un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32648"/>
          </a:xfrm>
          <a:prstGeom prst="rect">
            <a:avLst/>
          </a:prstGeom>
        </p:spPr>
      </p:pic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ВЫПОЛНЕНИЕ ПЛАНА НАКАЗОВ ИЗБИРАТЕЛЕЙ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0" y="1256467"/>
          <a:ext cx="9144000" cy="560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314096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6096000"/>
          </a:xfrm>
          <a:prstGeom prst="rect">
            <a:avLst/>
          </a:prstGeom>
        </p:spPr>
      </p:pic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СТРУКТУРА СОВЕТА ДЕПУТАТОВ</a:t>
            </a:r>
            <a:endParaRPr lang="ru-RU" sz="2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Схема 17"/>
          <p:cNvGraphicFramePr/>
          <p:nvPr/>
        </p:nvGraphicFramePr>
        <p:xfrm>
          <a:off x="467544" y="1340768"/>
          <a:ext cx="849694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11560" y="4221088"/>
          <a:ext cx="8188910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28979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0648"/>
            <a:ext cx="82444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ПРИОРИТЕТНЫЕ ЦЕЛИ РАБОТЫ СОВЕТА ДЕПУТАТОВ 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 АДМИНИСТРАЦИИ ГОРОДА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8784976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Первая Программа приоритетных целей деятельности Совета депутатов и администрации города Полярные Зори (</a:t>
            </a:r>
            <a:r>
              <a:rPr lang="ru-RU" dirty="0" smtClean="0"/>
              <a:t>утверждена 26 мая 2010 года)</a:t>
            </a:r>
            <a:endParaRPr lang="ru-RU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79512" y="2060848"/>
          <a:ext cx="878497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0"/>
            <a:ext cx="8244408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ПОСТУПЛЕНИЕ ВСЕХ МЕСТНЫХ НАЛОГОВ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СБОРОВ В ДОХОДНУЮ ЧАСТЬ БЮДЖЕТА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РАЗМЕРЕ  100%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84482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740352" y="5445224"/>
            <a:ext cx="1224136" cy="10801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softEdge rad="63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51520" y="1340768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задачи цели: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увеличение объёмов сбора местных налогов и сборов, снижение до минимума дебиторской задолженности по арендным платежам, совершенствование претензионной работы.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Реализованные мероприятия: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сформированы земельные участки под многоквартирными домами;</a:t>
            </a:r>
            <a:endParaRPr lang="ru-RU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1320013290"/>
              </p:ext>
            </p:extLst>
          </p:nvPr>
        </p:nvGraphicFramePr>
        <p:xfrm>
          <a:off x="251520" y="2924944"/>
          <a:ext cx="86409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16632"/>
            <a:ext cx="8244408" cy="734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УВЕЛИЧЕНИЕ ОБЪЁМОВ СБОРА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196753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Реализованные мероприятия: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инвентаризация земель под гаражными боксами;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выявление землепользователей (землевладельцев), незаконно использующих  земельные участки под гаражными боксами;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организация работы с землепользователями по оформлению земли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236863065"/>
              </p:ext>
            </p:extLst>
          </p:nvPr>
        </p:nvGraphicFramePr>
        <p:xfrm>
          <a:off x="395536" y="2852936"/>
          <a:ext cx="8352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60648"/>
            <a:ext cx="82444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РЕШЕНИЕ ВОПРОСА ОБЕСПЕЧЕННОСТИ ДЕТЕЙ МЕСТАМИ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В ДЕТСКИХ САДАХ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16288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r-57-13.jpg"/>
          <p:cNvPicPr>
            <a:picLocks noChangeAspect="1"/>
          </p:cNvPicPr>
          <p:nvPr/>
        </p:nvPicPr>
        <p:blipFill>
          <a:blip r:embed="rId4" cstate="print"/>
          <a:srcRect r="11063"/>
          <a:stretch>
            <a:fillRect/>
          </a:stretch>
        </p:blipFill>
        <p:spPr>
          <a:xfrm>
            <a:off x="3491880" y="1412776"/>
            <a:ext cx="5400600" cy="4032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484784"/>
            <a:ext cx="3024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сентября 2011 года </a:t>
            </a:r>
            <a:r>
              <a:rPr lang="ru-RU" sz="2000" dirty="0" smtClean="0"/>
              <a:t>-ввод в эксплуатацию</a:t>
            </a:r>
          </a:p>
          <a:p>
            <a:endParaRPr lang="ru-RU" sz="2000" dirty="0" smtClean="0"/>
          </a:p>
          <a:p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Ликвидирована очередность в детские сады города Полярные Зори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В ходе строительства осуществлялся общественный контроль за качеством и сроками строительства и ввода его в эксплуатацию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5703639"/>
            <a:ext cx="54006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детский сад «Солнышко» на 75 мест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</a:rPr>
              <a:t>УЛУЧШЕНИЕ ЖИЛИЩНЫХ УСЛОВИЙ ГРАЖДАН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1932976571"/>
              </p:ext>
            </p:extLst>
          </p:nvPr>
        </p:nvGraphicFramePr>
        <p:xfrm>
          <a:off x="395536" y="1484784"/>
          <a:ext cx="4104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1" descr="\\172.20.40.52\Documents\Инвестпроекты\Проект планировки  9 микр полный\Визуализация\3 Вид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964120" y="2043835"/>
            <a:ext cx="5328591" cy="392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88640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ОБЕСПЕЧЕНИЕ ДОСТУПА НАСЕЛЕНИЯ К ИНФОРМАЦИИ В СФЕРЕ ЖИЛИЩНО-КОММУНАЛЬНЫХ УСЛУГ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" y="4437113"/>
            <a:ext cx="7848752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1196752"/>
            <a:ext cx="86409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муниципального образования размещены: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законы и подзаконные акты с разъяснениями, регламентирующими порядок и качество предоставления коммунальных услуг;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к качеству коммунальных услуг;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установления факта предоставления коммунальных услуг ненадлежащего качества и (или) с перерывами, превышающими установленную продолжительность;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случаи и основания изменения размера платы за коммунальные услуги при предоставлении коммунальных услуг ненадлежащего качества и (или) с перерывами, превышающими установленную продолжительность;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документы  (инструкции, памятки и.т.д.  -  порядка 10 документов).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04664"/>
            <a:ext cx="8244408" cy="446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РАЗВИТИЕ МАТЕРИАЛЬНОЙ БАЗЫ ДЛЯ ЗАНЯТИЙ ФИЗКУЛЬТУРОЙ И СПОРТОМ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1412776"/>
            <a:ext cx="3528392" cy="45858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i="1" dirty="0" smtClean="0"/>
              <a:t>Цель: </a:t>
            </a:r>
            <a:r>
              <a:rPr lang="ru-RU" b="1" i="1" dirty="0" smtClean="0"/>
              <a:t>СТРОИТЕЛЬСТВО ФИЗКУЛЬТУРНО-ОЗДОРОВИТЕЛЬНОГО КОМПЛЕКСА </a:t>
            </a:r>
            <a:r>
              <a:rPr lang="ru-RU" i="1" dirty="0" smtClean="0"/>
              <a:t>(</a:t>
            </a:r>
            <a:r>
              <a:rPr lang="ru-RU" sz="1200" i="1" dirty="0" smtClean="0"/>
              <a:t>НАЧАЛЬНЫЙ ЭТАП</a:t>
            </a:r>
            <a:r>
              <a:rPr lang="ru-RU" i="1" dirty="0" smtClean="0"/>
              <a:t>)</a:t>
            </a:r>
          </a:p>
          <a:p>
            <a:r>
              <a:rPr lang="ru-RU" sz="2000" dirty="0" smtClean="0"/>
              <a:t>- </a:t>
            </a:r>
            <a:r>
              <a:rPr lang="ru-RU" sz="2000" i="1" dirty="0" smtClean="0"/>
              <a:t>полный пакет документов (кадастровый план, технические  условия, градостроительный план земельного участка) направлены в Министерство строительства и территориального развития Мурманской области с передачей права на его использование </a:t>
            </a:r>
            <a:endParaRPr lang="ru-RU" sz="2000" dirty="0"/>
          </a:p>
        </p:txBody>
      </p:sp>
      <p:pic>
        <p:nvPicPr>
          <p:cNvPr id="9" name="Рисунок 8" descr="016uxsxAFf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556792"/>
            <a:ext cx="4176464" cy="2592287"/>
          </a:xfrm>
          <a:prstGeom prst="rect">
            <a:avLst/>
          </a:prstGeom>
        </p:spPr>
      </p:pic>
      <p:pic>
        <p:nvPicPr>
          <p:cNvPr id="11" name="Рисунок 10" descr="https://www.hibiny.com/images/news/2019/184098/4f468148ec57b3db3d4aec85b6ee0d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21088"/>
            <a:ext cx="41764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1227</Words>
  <Application>Microsoft Office PowerPoint</Application>
  <PresentationFormat>Экран (4:3)</PresentationFormat>
  <Paragraphs>162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Kucheryavenko_AV</dc:creator>
  <cp:lastModifiedBy>Омельчук</cp:lastModifiedBy>
  <cp:revision>76</cp:revision>
  <dcterms:created xsi:type="dcterms:W3CDTF">2019-02-05T06:54:08Z</dcterms:created>
  <dcterms:modified xsi:type="dcterms:W3CDTF">2019-02-07T08:28:09Z</dcterms:modified>
</cp:coreProperties>
</file>