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59" r:id="rId4"/>
    <p:sldId id="263" r:id="rId5"/>
    <p:sldId id="264" r:id="rId6"/>
    <p:sldId id="265" r:id="rId7"/>
    <p:sldId id="270" r:id="rId8"/>
    <p:sldId id="267" r:id="rId9"/>
    <p:sldId id="268" r:id="rId10"/>
    <p:sldId id="266" r:id="rId11"/>
    <p:sldId id="272" r:id="rId12"/>
    <p:sldId id="260" r:id="rId13"/>
    <p:sldId id="273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6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1.wdp"/><Relationship Id="rId4" Type="http://schemas.openxmlformats.org/officeDocument/2006/relationships/image" Target="../media/image32.jpeg"/><Relationship Id="rId9" Type="http://schemas.microsoft.com/office/2007/relationships/hdphoto" Target="../media/hdphoto3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35.wdp"/><Relationship Id="rId4" Type="http://schemas.openxmlformats.org/officeDocument/2006/relationships/image" Target="../media/image36.jpeg"/><Relationship Id="rId9" Type="http://schemas.microsoft.com/office/2007/relationships/hdphoto" Target="../media/hdphoto3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43.wdp"/><Relationship Id="rId3" Type="http://schemas.microsoft.com/office/2007/relationships/hdphoto" Target="../media/hdphoto38.wdp"/><Relationship Id="rId7" Type="http://schemas.microsoft.com/office/2007/relationships/hdphoto" Target="../media/hdphoto40.wdp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microsoft.com/office/2007/relationships/hdphoto" Target="../media/hdphoto41.wdp"/><Relationship Id="rId1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49.wdp"/><Relationship Id="rId5" Type="http://schemas.microsoft.com/office/2007/relationships/hdphoto" Target="../media/hdphoto46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6.wdp"/><Relationship Id="rId4" Type="http://schemas.openxmlformats.org/officeDocument/2006/relationships/image" Target="../media/image6.jpe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0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3.wdp"/><Relationship Id="rId4" Type="http://schemas.openxmlformats.org/officeDocument/2006/relationships/image" Target="../media/image13.jpeg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22.png"/><Relationship Id="rId10" Type="http://schemas.microsoft.com/office/2007/relationships/hdphoto" Target="../media/hdphoto23.wdp"/><Relationship Id="rId4" Type="http://schemas.openxmlformats.org/officeDocument/2006/relationships/image" Target="../media/image21.jp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25.wdp"/><Relationship Id="rId4" Type="http://schemas.openxmlformats.org/officeDocument/2006/relationships/image" Target="../media/image26.jpeg"/><Relationship Id="rId9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1" t="9028" r="11025" b="7361"/>
          <a:stretch/>
        </p:blipFill>
        <p:spPr>
          <a:xfrm>
            <a:off x="138813" y="188639"/>
            <a:ext cx="2495550" cy="638055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03081" y="2708920"/>
            <a:ext cx="637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Работу выполнил ученик </a:t>
            </a: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5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 «А» класса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 Гончаров Кирилл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Руководитель проекта: педагог высшей категории, 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Фролова Елена Петровна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4363" y="980728"/>
            <a:ext cx="650963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Arial Narrow" pitchFamily="34" charset="0"/>
              </a:rPr>
              <a:t>Здесь Родины моей начало…</a:t>
            </a:r>
          </a:p>
        </p:txBody>
      </p:sp>
    </p:spTree>
    <p:extLst>
      <p:ext uri="{BB962C8B-B14F-4D97-AF65-F5344CB8AC3E}">
        <p14:creationId xmlns:p14="http://schemas.microsoft.com/office/powerpoint/2010/main" val="45496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85" y="631449"/>
            <a:ext cx="3024000" cy="5446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Анкетирование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 b="37006"/>
          <a:stretch/>
        </p:blipFill>
        <p:spPr>
          <a:xfrm>
            <a:off x="3215099" y="660370"/>
            <a:ext cx="2736000" cy="26586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124" b="32174"/>
          <a:stretch/>
        </p:blipFill>
        <p:spPr>
          <a:xfrm>
            <a:off x="3204000" y="3397092"/>
            <a:ext cx="2736000" cy="26808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60370"/>
            <a:ext cx="3024000" cy="54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4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Школьный историко-краеведческий музей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026" name="Picture 2" descr="https://pp.userapi.com/c846121/v846121645/1ac243/PLjt31DAhd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" r="3823" b="8667"/>
          <a:stretch/>
        </p:blipFill>
        <p:spPr bwMode="auto">
          <a:xfrm>
            <a:off x="323849" y="660368"/>
            <a:ext cx="4218243" cy="2664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1250"/>
          <a:stretch/>
        </p:blipFill>
        <p:spPr>
          <a:xfrm>
            <a:off x="5327642" y="3429000"/>
            <a:ext cx="2883956" cy="324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" b="39188"/>
          <a:stretch/>
        </p:blipFill>
        <p:spPr>
          <a:xfrm>
            <a:off x="889200" y="3429000"/>
            <a:ext cx="3087539" cy="324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30" name="Picture 6" descr="https://pp.userapi.com/c846121/v846121645/1ac22d/040vJZLgMwI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3552"/>
            <a:ext cx="3963193" cy="2664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8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sun9-67.userapi.com/c849320/v849320483/12fcbc/nTp81B4TzI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14232" r="41964" b="25936"/>
          <a:stretch/>
        </p:blipFill>
        <p:spPr bwMode="auto">
          <a:xfrm>
            <a:off x="3356228" y="3601614"/>
            <a:ext cx="2431542" cy="2616662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601" r="26874"/>
          <a:stretch/>
        </p:blipFill>
        <p:spPr>
          <a:xfrm>
            <a:off x="5940152" y="637103"/>
            <a:ext cx="3037329" cy="2772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15104" b="4384"/>
          <a:stretch/>
        </p:blipFill>
        <p:spPr>
          <a:xfrm>
            <a:off x="3356228" y="660370"/>
            <a:ext cx="2431542" cy="2772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1403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Как это было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2" t="14382" r="13333" b="18356"/>
          <a:stretch/>
        </p:blipFill>
        <p:spPr>
          <a:xfrm>
            <a:off x="179512" y="3587609"/>
            <a:ext cx="3037329" cy="260101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12" descr="https://sun9-9.userapi.com/c845419/v845419422/1add7c/Pjq09HuMqi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88" t="29484" b="37713"/>
          <a:stretch/>
        </p:blipFill>
        <p:spPr bwMode="auto">
          <a:xfrm>
            <a:off x="5940152" y="660370"/>
            <a:ext cx="3023562" cy="2771999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sun9-57.userapi.com/c847018/v847018444/114e3e/h-2guqrRTiI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95" b="34600"/>
          <a:stretch/>
        </p:blipFill>
        <p:spPr bwMode="auto">
          <a:xfrm>
            <a:off x="179512" y="660371"/>
            <a:ext cx="2981120" cy="2772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sun9-27.userapi.com/c846019/v846019931/fc3b2/KKemFXsN_OU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94" t="42462" r="35315" b="15558"/>
          <a:stretch/>
        </p:blipFill>
        <p:spPr bwMode="auto">
          <a:xfrm>
            <a:off x="5940152" y="3601614"/>
            <a:ext cx="3037329" cy="2578225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5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2NIKON\DSCN9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1" r="15236"/>
          <a:stretch/>
        </p:blipFill>
        <p:spPr bwMode="auto">
          <a:xfrm>
            <a:off x="2076846" y="980728"/>
            <a:ext cx="4990306" cy="542079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03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Результат работы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6597">
            <a:off x="650762" y="1179713"/>
            <a:ext cx="1640247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7">
            <a:off x="6885950" y="1139754"/>
            <a:ext cx="1651587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4315">
            <a:off x="628129" y="3866984"/>
            <a:ext cx="166797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135">
            <a:off x="6902997" y="3841361"/>
            <a:ext cx="165549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32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59764"/>
            <a:ext cx="3528392" cy="211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" y="1412776"/>
            <a:ext cx="914399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9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Спасибо </a:t>
            </a:r>
          </a:p>
          <a:p>
            <a:pPr lvl="0" algn="ctr"/>
            <a:r>
              <a:rPr lang="ru-RU" sz="9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за внимание!</a:t>
            </a:r>
            <a:endParaRPr lang="ru-RU" sz="9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1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9939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Цель: </a:t>
            </a:r>
            <a:r>
              <a:rPr lang="ru-RU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редставить </a:t>
            </a:r>
            <a:r>
              <a:rPr lang="ru-RU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родной посёлок Умбу как интересный 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 познавательный объект </a:t>
            </a:r>
            <a:r>
              <a:rPr lang="ru-RU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для посещения 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туристов.</a:t>
            </a:r>
          </a:p>
        </p:txBody>
      </p:sp>
      <p:pic>
        <p:nvPicPr>
          <p:cNvPr id="1028" name="Picture 4" descr="https://sun9-40.userapi.com/c858324/v858324131/1818b/9k3QjeJ7g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6" t="10646"/>
          <a:stretch/>
        </p:blipFill>
        <p:spPr bwMode="auto">
          <a:xfrm>
            <a:off x="251519" y="951345"/>
            <a:ext cx="4204355" cy="2340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2.userapi.com/c858324/v858324131/17e3b/5SAic5TBE9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19787" b="18581"/>
          <a:stretch/>
        </p:blipFill>
        <p:spPr bwMode="auto">
          <a:xfrm>
            <a:off x="251519" y="3613303"/>
            <a:ext cx="8303946" cy="310785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.userapi.com/c858324/v858324131/181db/sCjYT2b56-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8453" b="12727"/>
          <a:stretch/>
        </p:blipFill>
        <p:spPr bwMode="auto">
          <a:xfrm>
            <a:off x="4904579" y="951345"/>
            <a:ext cx="3650886" cy="2340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1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03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Культурно – историческое наследие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8512" r="3239" b="10883"/>
          <a:stretch/>
        </p:blipFill>
        <p:spPr>
          <a:xfrm>
            <a:off x="107504" y="660370"/>
            <a:ext cx="4590511" cy="288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3002" r="9488" b="23509"/>
          <a:stretch/>
        </p:blipFill>
        <p:spPr>
          <a:xfrm>
            <a:off x="4842032" y="660370"/>
            <a:ext cx="4176600" cy="288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>
          <a:xfrm>
            <a:off x="107506" y="3717032"/>
            <a:ext cx="2849879" cy="288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" t="2912" r="1395" b="5130"/>
          <a:stretch/>
        </p:blipFill>
        <p:spPr>
          <a:xfrm>
            <a:off x="4170326" y="3717032"/>
            <a:ext cx="4848305" cy="288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8512" r="3239" b="10883"/>
          <a:stretch/>
        </p:blipFill>
        <p:spPr>
          <a:xfrm>
            <a:off x="107506" y="660370"/>
            <a:ext cx="4590511" cy="288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9811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С чего начинается Умба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6414" r="1723" b="12475"/>
          <a:stretch/>
        </p:blipFill>
        <p:spPr>
          <a:xfrm>
            <a:off x="332509" y="779724"/>
            <a:ext cx="4045528" cy="227847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" r="15152" b="6713"/>
          <a:stretch/>
        </p:blipFill>
        <p:spPr>
          <a:xfrm>
            <a:off x="628448" y="3180211"/>
            <a:ext cx="3453649" cy="26256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6532"/>
          <a:stretch/>
        </p:blipFill>
        <p:spPr>
          <a:xfrm>
            <a:off x="4479606" y="779724"/>
            <a:ext cx="4364835" cy="502617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28448" y="5990565"/>
            <a:ext cx="3453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Церковь Воскресения Христова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606" y="5990565"/>
            <a:ext cx="4484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Кафедральный собор 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Всех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Кольских святых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358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" r="9582" b="10930"/>
          <a:stretch/>
        </p:blipFill>
        <p:spPr>
          <a:xfrm>
            <a:off x="496516" y="672202"/>
            <a:ext cx="3345182" cy="2268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6" t="4592" r="7600" b="7773"/>
          <a:stretch/>
        </p:blipFill>
        <p:spPr>
          <a:xfrm>
            <a:off x="5220072" y="641854"/>
            <a:ext cx="3345182" cy="227841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Picture 6" descr="https://sun9-46.userapi.com/c849320/v849320483/12fd7a/UzED6UwO9K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0893" r="9087"/>
          <a:stretch/>
        </p:blipFill>
        <p:spPr bwMode="auto">
          <a:xfrm>
            <a:off x="496516" y="3583385"/>
            <a:ext cx="3345182" cy="2700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Дела сильнее слов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6516" y="6315372"/>
            <a:ext cx="3345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узей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поморского быта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7" t="13909" r="13230" b="6562"/>
          <a:stretch/>
        </p:blipFill>
        <p:spPr>
          <a:xfrm>
            <a:off x="5220072" y="3583385"/>
            <a:ext cx="3345182" cy="270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96516" y="2973674"/>
            <a:ext cx="3345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узей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«Петроглифы </a:t>
            </a:r>
            <a:r>
              <a:rPr lang="ru-RU" b="1" kern="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Канозера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6309320"/>
            <a:ext cx="3345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узей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камня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2973674"/>
            <a:ext cx="3345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узей </a:t>
            </a:r>
            <a:r>
              <a:rPr lang="ru-RU" b="1" kern="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Д.М.Балашова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771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Не работа дорога, а умение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55516" y="2991007"/>
            <a:ext cx="389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Мастерская  "Аметистовый берег"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1" b="7314"/>
          <a:stretch/>
        </p:blipFill>
        <p:spPr>
          <a:xfrm>
            <a:off x="5046016" y="660370"/>
            <a:ext cx="3894153" cy="226695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044451" y="6399956"/>
            <a:ext cx="389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Мастерская Н.В. Кожиной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671"/>
          <a:stretch/>
        </p:blipFill>
        <p:spPr>
          <a:xfrm>
            <a:off x="5044451" y="3637338"/>
            <a:ext cx="3895717" cy="268325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08854" y="6399956"/>
            <a:ext cx="4526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Мастерица Татьяна </a:t>
            </a:r>
            <a:r>
              <a:rPr lang="ru-RU" b="1" kern="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Кострова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18114"/>
          <a:stretch/>
        </p:blipFill>
        <p:spPr>
          <a:xfrm>
            <a:off x="208855" y="660370"/>
            <a:ext cx="4526853" cy="2268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07503" y="2991007"/>
            <a:ext cx="467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Отдел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 сохранению и возрождению поморских ремёсел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2" b="5542"/>
          <a:stretch/>
        </p:blipFill>
        <p:spPr>
          <a:xfrm>
            <a:off x="208854" y="3637338"/>
            <a:ext cx="4526854" cy="26832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898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15282" b="13010"/>
          <a:stretch/>
        </p:blipFill>
        <p:spPr>
          <a:xfrm>
            <a:off x="323528" y="757465"/>
            <a:ext cx="3032656" cy="252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5496" r="6260" b="13640"/>
          <a:stretch/>
        </p:blipFill>
        <p:spPr>
          <a:xfrm>
            <a:off x="3561103" y="757464"/>
            <a:ext cx="2620165" cy="25200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074" name="Picture 2" descr="https://pp.userapi.com/c845419/v845419063/1adb13/RLYYwcKRRH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21620" r="35109" b="16663"/>
          <a:stretch/>
        </p:blipFill>
        <p:spPr bwMode="auto">
          <a:xfrm>
            <a:off x="6369868" y="757465"/>
            <a:ext cx="2457880" cy="252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Уменье везде найдёт примененье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22644" y="330519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Умелец Алексей Нестеров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4944" y="3296093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Сказитель С.Н </a:t>
            </a:r>
            <a:r>
              <a:rPr lang="ru-RU" b="1" kern="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Мудреченко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351" y="3277465"/>
            <a:ext cx="3086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noProof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Предприниматель Хохлов К.С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0281" r="9954" b="5851"/>
          <a:stretch/>
        </p:blipFill>
        <p:spPr>
          <a:xfrm>
            <a:off x="323528" y="3715635"/>
            <a:ext cx="3469795" cy="2484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" t="9654" r="9051" b="17317"/>
          <a:stretch/>
        </p:blipFill>
        <p:spPr>
          <a:xfrm>
            <a:off x="4427984" y="3713031"/>
            <a:ext cx="4541511" cy="2484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82261" y="6199635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Народный коллектив </a:t>
            </a:r>
          </a:p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ансамбль "Поморье"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2575" y="6219597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ародный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коллектив "Фольклорный хор" </a:t>
            </a:r>
          </a:p>
        </p:txBody>
      </p:sp>
    </p:spTree>
    <p:extLst>
      <p:ext uri="{BB962C8B-B14F-4D97-AF65-F5344CB8AC3E}">
        <p14:creationId xmlns:p14="http://schemas.microsoft.com/office/powerpoint/2010/main" val="281792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Праздник придёт – гостей приведёт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5" y="6341230"/>
            <a:ext cx="4051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День рыбака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74"/>
          <a:stretch/>
        </p:blipFill>
        <p:spPr>
          <a:xfrm>
            <a:off x="311004" y="665728"/>
            <a:ext cx="4190319" cy="2412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11003" y="3108088"/>
            <a:ext cx="419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Международный фестиваль Фольклора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65698" y="30777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Поморская гребная регата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2" r="14075" b="20694"/>
          <a:stretch/>
        </p:blipFill>
        <p:spPr>
          <a:xfrm>
            <a:off x="4716016" y="666010"/>
            <a:ext cx="4051693" cy="241171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11003" y="6341230"/>
            <a:ext cx="419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Праздник 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Поморской </a:t>
            </a:r>
            <a:r>
              <a:rPr lang="ru-RU" b="1" kern="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Козули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4" t="10506" r="3006" b="10117"/>
          <a:stretch/>
        </p:blipFill>
        <p:spPr>
          <a:xfrm>
            <a:off x="4716016" y="3552824"/>
            <a:ext cx="4051693" cy="27884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26" name="Picture 2" descr="2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1871" r="2226"/>
          <a:stretch/>
        </p:blipFill>
        <p:spPr bwMode="auto">
          <a:xfrm>
            <a:off x="311005" y="3552824"/>
            <a:ext cx="4190318" cy="2788406"/>
          </a:xfrm>
          <a:prstGeom prst="rect">
            <a:avLst/>
          </a:prstGeom>
          <a:noFill/>
          <a:ln w="19050" algn="in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50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36370" r="24930" b="7290"/>
          <a:stretch/>
        </p:blipFill>
        <p:spPr>
          <a:xfrm>
            <a:off x="251520" y="645912"/>
            <a:ext cx="4826775" cy="372606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12848" r="9191" b="3077"/>
          <a:stretch/>
        </p:blipFill>
        <p:spPr>
          <a:xfrm>
            <a:off x="4139952" y="3212976"/>
            <a:ext cx="4739603" cy="33680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1403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6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Интервьюирование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8295" y="980728"/>
            <a:ext cx="3886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Глава администрации Терского района Самойленко Наталия Александровна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157192"/>
            <a:ext cx="406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Начальник отдела культуры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спорта, молодёжной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 социальной </a:t>
            </a:r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политики Анисимова </a:t>
            </a:r>
            <a:r>
              <a:rPr lang="ru-RU" b="1" kern="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Ольга Петровна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812617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Impact"/>
        <a:ea typeface=""/>
        <a:cs typeface=""/>
      </a:majorFont>
      <a:minorFont>
        <a:latin typeface="Niagara Engraved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2267</TotalTime>
  <Words>172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Алла</cp:lastModifiedBy>
  <cp:revision>110</cp:revision>
  <dcterms:created xsi:type="dcterms:W3CDTF">2019-02-14T14:22:51Z</dcterms:created>
  <dcterms:modified xsi:type="dcterms:W3CDTF">2019-11-01T10:09:18Z</dcterms:modified>
</cp:coreProperties>
</file>