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21" r:id="rId3"/>
  </p:sldMasterIdLst>
  <p:notesMasterIdLst>
    <p:notesMasterId r:id="rId12"/>
  </p:notesMasterIdLst>
  <p:sldIdLst>
    <p:sldId id="289" r:id="rId4"/>
    <p:sldId id="275" r:id="rId5"/>
    <p:sldId id="296" r:id="rId6"/>
    <p:sldId id="294" r:id="rId7"/>
    <p:sldId id="266" r:id="rId8"/>
    <p:sldId id="298" r:id="rId9"/>
    <p:sldId id="299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FD95"/>
    <a:srgbClr val="FF9999"/>
    <a:srgbClr val="D60093"/>
    <a:srgbClr val="CCFF66"/>
    <a:srgbClr val="747EDA"/>
    <a:srgbClr val="85B2DB"/>
    <a:srgbClr val="B0CDE8"/>
    <a:srgbClr val="FFFF99"/>
    <a:srgbClr val="8890E0"/>
    <a:srgbClr val="06CA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60"/>
  </p:normalViewPr>
  <p:slideViewPr>
    <p:cSldViewPr>
      <p:cViewPr varScale="1">
        <p:scale>
          <a:sx n="67" d="100"/>
          <a:sy n="67" d="100"/>
        </p:scale>
        <p:origin x="-1476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158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1.jpeg"/><Relationship Id="rId4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E436D-8ECD-4E19-8C91-E32642C90549}" type="doc">
      <dgm:prSet loTypeId="urn:microsoft.com/office/officeart/2005/8/layout/pList2#1" loCatId="list" qsTypeId="urn:microsoft.com/office/officeart/2005/8/quickstyle/simple2" qsCatId="simple" csTypeId="urn:microsoft.com/office/officeart/2005/8/colors/accent5_2" csCatId="accent5" phldr="1"/>
      <dgm:spPr/>
    </dgm:pt>
    <dgm:pt modelId="{26036811-BF0B-410B-B4EB-91443CFB9F2A}">
      <dgm:prSet phldrT="[Текст]"/>
      <dgm:spPr/>
      <dgm:t>
        <a:bodyPr anchor="ctr" anchorCtr="1"/>
        <a:lstStyle/>
        <a:p>
          <a:r>
            <a:rPr lang="ru-RU" b="1" dirty="0" smtClean="0"/>
            <a:t>Распоряжение </a:t>
          </a:r>
          <a:br>
            <a:rPr lang="ru-RU" b="1" dirty="0" smtClean="0"/>
          </a:br>
          <a:r>
            <a:rPr lang="ru-RU" b="1" dirty="0" smtClean="0"/>
            <a:t>МПР Мурманской области от 07.05.2015 № 141 «О рабочей группе по реализации на территории Мурманской области </a:t>
          </a:r>
          <a:br>
            <a:rPr lang="ru-RU" b="1" dirty="0" smtClean="0"/>
          </a:br>
          <a:r>
            <a:rPr lang="ru-RU" b="1" dirty="0" smtClean="0"/>
            <a:t>Федерального закона от 29.12.2014 № 458-ФЗ»</a:t>
          </a:r>
          <a:endParaRPr lang="ru-RU" b="1" dirty="0"/>
        </a:p>
      </dgm:t>
    </dgm:pt>
    <dgm:pt modelId="{693527E4-480B-450E-9BE4-5EAAE8C938CE}" type="parTrans" cxnId="{9022FEA2-3364-433A-8342-2615936FBEA9}">
      <dgm:prSet/>
      <dgm:spPr/>
      <dgm:t>
        <a:bodyPr/>
        <a:lstStyle/>
        <a:p>
          <a:endParaRPr lang="ru-RU"/>
        </a:p>
      </dgm:t>
    </dgm:pt>
    <dgm:pt modelId="{59D479D1-78F1-47ED-A8EB-D4672A960388}" type="sibTrans" cxnId="{9022FEA2-3364-433A-8342-2615936FBEA9}">
      <dgm:prSet/>
      <dgm:spPr/>
      <dgm:t>
        <a:bodyPr/>
        <a:lstStyle/>
        <a:p>
          <a:endParaRPr lang="ru-RU"/>
        </a:p>
      </dgm:t>
    </dgm:pt>
    <dgm:pt modelId="{D4FEDF3C-1D8B-4DF4-9D66-E0882929784C}">
      <dgm:prSet phldrT="[Текст]"/>
      <dgm:spPr/>
      <dgm:t>
        <a:bodyPr anchor="ctr" anchorCtr="1"/>
        <a:lstStyle/>
        <a:p>
          <a:r>
            <a:rPr lang="ru-RU" b="1" dirty="0" smtClean="0"/>
            <a:t>Закон Мурманской области от 07.10.2008  </a:t>
          </a:r>
          <a:br>
            <a:rPr lang="ru-RU" b="1" dirty="0" smtClean="0"/>
          </a:br>
          <a:r>
            <a:rPr lang="ru-RU" b="1" dirty="0" smtClean="0"/>
            <a:t>№  1006-01-ЗМО</a:t>
          </a:r>
          <a:br>
            <a:rPr lang="ru-RU" b="1" dirty="0" smtClean="0"/>
          </a:br>
          <a:r>
            <a:rPr lang="ru-RU" b="1" dirty="0" smtClean="0"/>
            <a:t>«О полномочиях органов государственной власти Мурманской области в сфере обращения с отходами производства и потребления»</a:t>
          </a:r>
          <a:endParaRPr lang="ru-RU" b="1" dirty="0"/>
        </a:p>
      </dgm:t>
    </dgm:pt>
    <dgm:pt modelId="{5A0DF1FF-C2B2-4588-9EA0-012214AF7D78}" type="parTrans" cxnId="{3FD33577-10D6-4BD8-A271-270A39C62175}">
      <dgm:prSet/>
      <dgm:spPr/>
      <dgm:t>
        <a:bodyPr/>
        <a:lstStyle/>
        <a:p>
          <a:endParaRPr lang="ru-RU"/>
        </a:p>
      </dgm:t>
    </dgm:pt>
    <dgm:pt modelId="{837A1EEC-644F-4416-AD7D-1301E6CBD2AC}" type="sibTrans" cxnId="{3FD33577-10D6-4BD8-A271-270A39C62175}">
      <dgm:prSet/>
      <dgm:spPr/>
      <dgm:t>
        <a:bodyPr/>
        <a:lstStyle/>
        <a:p>
          <a:endParaRPr lang="ru-RU"/>
        </a:p>
      </dgm:t>
    </dgm:pt>
    <dgm:pt modelId="{3D75251A-EE1B-425F-A713-944351FD0C11}">
      <dgm:prSet phldrT="[Текст]"/>
      <dgm:spPr/>
      <dgm:t>
        <a:bodyPr anchor="ctr" anchorCtr="1"/>
        <a:lstStyle/>
        <a:p>
          <a:r>
            <a:rPr lang="ru-RU" b="1" dirty="0" smtClean="0"/>
            <a:t>Постановление Правительства Мурманской области от 07.10.2016 № 492-ПП/10 «Об утверждении территориальной схемы обращения с отходами, </a:t>
          </a:r>
          <a:br>
            <a:rPr lang="ru-RU" b="1" dirty="0" smtClean="0"/>
          </a:br>
          <a:r>
            <a:rPr lang="ru-RU" b="1" dirty="0" smtClean="0"/>
            <a:t>в т.ч. ТКО, Мурманской области»</a:t>
          </a:r>
          <a:endParaRPr lang="ru-RU" b="1" dirty="0"/>
        </a:p>
      </dgm:t>
    </dgm:pt>
    <dgm:pt modelId="{140BA7D1-6384-4F83-A3F7-9D7A3A06542D}" type="parTrans" cxnId="{06123062-B38F-4E7D-B72E-15AB142EDADD}">
      <dgm:prSet/>
      <dgm:spPr/>
      <dgm:t>
        <a:bodyPr/>
        <a:lstStyle/>
        <a:p>
          <a:endParaRPr lang="ru-RU"/>
        </a:p>
      </dgm:t>
    </dgm:pt>
    <dgm:pt modelId="{A917AE3C-1FFB-4D89-9324-6B922FDF437F}" type="sibTrans" cxnId="{06123062-B38F-4E7D-B72E-15AB142EDADD}">
      <dgm:prSet/>
      <dgm:spPr/>
      <dgm:t>
        <a:bodyPr/>
        <a:lstStyle/>
        <a:p>
          <a:endParaRPr lang="ru-RU"/>
        </a:p>
      </dgm:t>
    </dgm:pt>
    <dgm:pt modelId="{B2212ED2-CFBC-4230-886C-5332A26849D6}">
      <dgm:prSet phldrT="[Текст]"/>
      <dgm:spPr/>
      <dgm:t>
        <a:bodyPr anchor="ctr" anchorCtr="1"/>
        <a:lstStyle/>
        <a:p>
          <a:r>
            <a:rPr lang="ru-RU" b="1" dirty="0" smtClean="0"/>
            <a:t>Постановление Правительства Мурманской области от 30.09.2013 «Об утверждении государственной программы Мурманской области «Охрана окружающей среды и воспроизводство природных ресурсов»</a:t>
          </a:r>
          <a:endParaRPr lang="ru-RU" b="1" dirty="0"/>
        </a:p>
      </dgm:t>
    </dgm:pt>
    <dgm:pt modelId="{A5527DB5-8C27-45EA-991F-0B2EDF25AB76}" type="parTrans" cxnId="{17EF8BF3-8CF5-40A3-A08C-B4751D983577}">
      <dgm:prSet/>
      <dgm:spPr/>
      <dgm:t>
        <a:bodyPr/>
        <a:lstStyle/>
        <a:p>
          <a:endParaRPr lang="ru-RU"/>
        </a:p>
      </dgm:t>
    </dgm:pt>
    <dgm:pt modelId="{42CD6EA1-55AB-462C-874B-910B60E79B0A}" type="sibTrans" cxnId="{17EF8BF3-8CF5-40A3-A08C-B4751D983577}">
      <dgm:prSet/>
      <dgm:spPr/>
      <dgm:t>
        <a:bodyPr/>
        <a:lstStyle/>
        <a:p>
          <a:endParaRPr lang="ru-RU"/>
        </a:p>
      </dgm:t>
    </dgm:pt>
    <dgm:pt modelId="{75C6FE4B-39C1-4182-82C6-EBCAAA5D13F0}" type="pres">
      <dgm:prSet presAssocID="{210E436D-8ECD-4E19-8C91-E32642C90549}" presName="Name0" presStyleCnt="0">
        <dgm:presLayoutVars>
          <dgm:dir/>
          <dgm:resizeHandles val="exact"/>
        </dgm:presLayoutVars>
      </dgm:prSet>
      <dgm:spPr/>
    </dgm:pt>
    <dgm:pt modelId="{CD8B1D1E-980C-44CE-B326-0BB762306DBE}" type="pres">
      <dgm:prSet presAssocID="{210E436D-8ECD-4E19-8C91-E32642C90549}" presName="bkgdShp" presStyleLbl="alignAccFollowNode1" presStyleIdx="0" presStyleCnt="1"/>
      <dgm:spPr>
        <a:solidFill>
          <a:schemeClr val="accent5">
            <a:lumMod val="75000"/>
            <a:alpha val="90000"/>
          </a:schemeClr>
        </a:solidFill>
      </dgm:spPr>
    </dgm:pt>
    <dgm:pt modelId="{EE2AD2B1-8F27-4347-B46B-6B884557A01B}" type="pres">
      <dgm:prSet presAssocID="{210E436D-8ECD-4E19-8C91-E32642C90549}" presName="linComp" presStyleCnt="0"/>
      <dgm:spPr/>
    </dgm:pt>
    <dgm:pt modelId="{37BABB20-714F-4A8C-BA74-C02D66C975A6}" type="pres">
      <dgm:prSet presAssocID="{26036811-BF0B-410B-B4EB-91443CFB9F2A}" presName="compNode" presStyleCnt="0"/>
      <dgm:spPr/>
    </dgm:pt>
    <dgm:pt modelId="{4E39DEA5-42E6-4FAD-845D-B5F9E1105470}" type="pres">
      <dgm:prSet presAssocID="{26036811-BF0B-410B-B4EB-91443CFB9F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165D9-2EBE-4DD8-9664-4BED2CB8E720}" type="pres">
      <dgm:prSet presAssocID="{26036811-BF0B-410B-B4EB-91443CFB9F2A}" presName="invisiNode" presStyleLbl="node1" presStyleIdx="0" presStyleCnt="4"/>
      <dgm:spPr/>
    </dgm:pt>
    <dgm:pt modelId="{731D0D3F-E6C8-443A-A415-FD896528333C}" type="pres">
      <dgm:prSet presAssocID="{26036811-BF0B-410B-B4EB-91443CFB9F2A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B5FFA80-0298-4E4B-B332-AAA8B8FD6456}" type="pres">
      <dgm:prSet presAssocID="{59D479D1-78F1-47ED-A8EB-D4672A9603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5A52A1-48A7-4C4D-B453-A3B6642E6507}" type="pres">
      <dgm:prSet presAssocID="{D4FEDF3C-1D8B-4DF4-9D66-E0882929784C}" presName="compNode" presStyleCnt="0"/>
      <dgm:spPr/>
    </dgm:pt>
    <dgm:pt modelId="{07C13454-43C4-4C1A-AA1D-EA20E752EAA8}" type="pres">
      <dgm:prSet presAssocID="{D4FEDF3C-1D8B-4DF4-9D66-E088292978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D74F1-6D70-48B9-BCDA-F81D9DCB4262}" type="pres">
      <dgm:prSet presAssocID="{D4FEDF3C-1D8B-4DF4-9D66-E0882929784C}" presName="invisiNode" presStyleLbl="node1" presStyleIdx="1" presStyleCnt="4"/>
      <dgm:spPr/>
    </dgm:pt>
    <dgm:pt modelId="{40656B1D-5BAE-4204-B888-D4834FA55B72}" type="pres">
      <dgm:prSet presAssocID="{D4FEDF3C-1D8B-4DF4-9D66-E0882929784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4721E48-422A-4E46-98AD-8EE0BEBD9F10}" type="pres">
      <dgm:prSet presAssocID="{837A1EEC-644F-4416-AD7D-1301E6CBD2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4FE725-2412-471F-9F2B-831FEFDE9B6C}" type="pres">
      <dgm:prSet presAssocID="{3D75251A-EE1B-425F-A713-944351FD0C11}" presName="compNode" presStyleCnt="0"/>
      <dgm:spPr/>
    </dgm:pt>
    <dgm:pt modelId="{A85B531B-6E9C-441F-B414-5AC3198CACB9}" type="pres">
      <dgm:prSet presAssocID="{3D75251A-EE1B-425F-A713-944351FD0C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FA89E-9878-4B6E-83C3-F72EC92E68FD}" type="pres">
      <dgm:prSet presAssocID="{3D75251A-EE1B-425F-A713-944351FD0C11}" presName="invisiNode" presStyleLbl="node1" presStyleIdx="2" presStyleCnt="4"/>
      <dgm:spPr/>
    </dgm:pt>
    <dgm:pt modelId="{7E6AC0B6-EB87-4792-96C1-A97DBBE69AD6}" type="pres">
      <dgm:prSet presAssocID="{3D75251A-EE1B-425F-A713-944351FD0C11}" presName="imagNode" presStyleLbl="fgImgPlace1" presStyleIdx="2" presStyleCnt="4" custScaleX="997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5423D5B-D29B-4FE0-A638-461B7057C97A}" type="pres">
      <dgm:prSet presAssocID="{A917AE3C-1FFB-4D89-9324-6B922FDF43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BF0A9C-4467-4534-AF28-A6D87BE614FE}" type="pres">
      <dgm:prSet presAssocID="{B2212ED2-CFBC-4230-886C-5332A26849D6}" presName="compNode" presStyleCnt="0"/>
      <dgm:spPr/>
    </dgm:pt>
    <dgm:pt modelId="{1F4858E5-E350-422A-9277-7066D521CDC4}" type="pres">
      <dgm:prSet presAssocID="{B2212ED2-CFBC-4230-886C-5332A26849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95283-8297-4D63-9EFF-DB89C606CCFC}" type="pres">
      <dgm:prSet presAssocID="{B2212ED2-CFBC-4230-886C-5332A26849D6}" presName="invisiNode" presStyleLbl="node1" presStyleIdx="3" presStyleCnt="4"/>
      <dgm:spPr/>
    </dgm:pt>
    <dgm:pt modelId="{8597103F-A5A5-4D63-B6E8-B7D730E7D109}" type="pres">
      <dgm:prSet presAssocID="{B2212ED2-CFBC-4230-886C-5332A26849D6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022FEA2-3364-433A-8342-2615936FBEA9}" srcId="{210E436D-8ECD-4E19-8C91-E32642C90549}" destId="{26036811-BF0B-410B-B4EB-91443CFB9F2A}" srcOrd="0" destOrd="0" parTransId="{693527E4-480B-450E-9BE4-5EAAE8C938CE}" sibTransId="{59D479D1-78F1-47ED-A8EB-D4672A960388}"/>
    <dgm:cxn modelId="{3FD33577-10D6-4BD8-A271-270A39C62175}" srcId="{210E436D-8ECD-4E19-8C91-E32642C90549}" destId="{D4FEDF3C-1D8B-4DF4-9D66-E0882929784C}" srcOrd="1" destOrd="0" parTransId="{5A0DF1FF-C2B2-4588-9EA0-012214AF7D78}" sibTransId="{837A1EEC-644F-4416-AD7D-1301E6CBD2AC}"/>
    <dgm:cxn modelId="{60496FE3-4FBB-49E1-A6A8-A0974B606EA9}" type="presOf" srcId="{837A1EEC-644F-4416-AD7D-1301E6CBD2AC}" destId="{44721E48-422A-4E46-98AD-8EE0BEBD9F10}" srcOrd="0" destOrd="0" presId="urn:microsoft.com/office/officeart/2005/8/layout/pList2#1"/>
    <dgm:cxn modelId="{65C8BF8A-40A4-4612-BB53-AD2FBE27349D}" type="presOf" srcId="{59D479D1-78F1-47ED-A8EB-D4672A960388}" destId="{5B5FFA80-0298-4E4B-B332-AAA8B8FD6456}" srcOrd="0" destOrd="0" presId="urn:microsoft.com/office/officeart/2005/8/layout/pList2#1"/>
    <dgm:cxn modelId="{06123062-B38F-4E7D-B72E-15AB142EDADD}" srcId="{210E436D-8ECD-4E19-8C91-E32642C90549}" destId="{3D75251A-EE1B-425F-A713-944351FD0C11}" srcOrd="2" destOrd="0" parTransId="{140BA7D1-6384-4F83-A3F7-9D7A3A06542D}" sibTransId="{A917AE3C-1FFB-4D89-9324-6B922FDF437F}"/>
    <dgm:cxn modelId="{F53E7AF0-6191-4009-A119-0A87F214ED43}" type="presOf" srcId="{3D75251A-EE1B-425F-A713-944351FD0C11}" destId="{A85B531B-6E9C-441F-B414-5AC3198CACB9}" srcOrd="0" destOrd="0" presId="urn:microsoft.com/office/officeart/2005/8/layout/pList2#1"/>
    <dgm:cxn modelId="{F2AA4211-BABE-4B9B-8F60-507F62A22DD2}" type="presOf" srcId="{26036811-BF0B-410B-B4EB-91443CFB9F2A}" destId="{4E39DEA5-42E6-4FAD-845D-B5F9E1105470}" srcOrd="0" destOrd="0" presId="urn:microsoft.com/office/officeart/2005/8/layout/pList2#1"/>
    <dgm:cxn modelId="{ED9A3A61-ADD8-42B5-8378-F4454E6857E5}" type="presOf" srcId="{D4FEDF3C-1D8B-4DF4-9D66-E0882929784C}" destId="{07C13454-43C4-4C1A-AA1D-EA20E752EAA8}" srcOrd="0" destOrd="0" presId="urn:microsoft.com/office/officeart/2005/8/layout/pList2#1"/>
    <dgm:cxn modelId="{092DF7AB-698C-474D-BF1A-99D3386FA892}" type="presOf" srcId="{210E436D-8ECD-4E19-8C91-E32642C90549}" destId="{75C6FE4B-39C1-4182-82C6-EBCAAA5D13F0}" srcOrd="0" destOrd="0" presId="urn:microsoft.com/office/officeart/2005/8/layout/pList2#1"/>
    <dgm:cxn modelId="{5FE674B2-668E-4BB2-A0EE-ED0893FE8670}" type="presOf" srcId="{A917AE3C-1FFB-4D89-9324-6B922FDF437F}" destId="{25423D5B-D29B-4FE0-A638-461B7057C97A}" srcOrd="0" destOrd="0" presId="urn:microsoft.com/office/officeart/2005/8/layout/pList2#1"/>
    <dgm:cxn modelId="{17EF8BF3-8CF5-40A3-A08C-B4751D983577}" srcId="{210E436D-8ECD-4E19-8C91-E32642C90549}" destId="{B2212ED2-CFBC-4230-886C-5332A26849D6}" srcOrd="3" destOrd="0" parTransId="{A5527DB5-8C27-45EA-991F-0B2EDF25AB76}" sibTransId="{42CD6EA1-55AB-462C-874B-910B60E79B0A}"/>
    <dgm:cxn modelId="{9D21701F-8D25-4447-9A72-D05BEA8C6343}" type="presOf" srcId="{B2212ED2-CFBC-4230-886C-5332A26849D6}" destId="{1F4858E5-E350-422A-9277-7066D521CDC4}" srcOrd="0" destOrd="0" presId="urn:microsoft.com/office/officeart/2005/8/layout/pList2#1"/>
    <dgm:cxn modelId="{37E6951D-B9AA-460E-954D-F5B51B8191E7}" type="presParOf" srcId="{75C6FE4B-39C1-4182-82C6-EBCAAA5D13F0}" destId="{CD8B1D1E-980C-44CE-B326-0BB762306DBE}" srcOrd="0" destOrd="0" presId="urn:microsoft.com/office/officeart/2005/8/layout/pList2#1"/>
    <dgm:cxn modelId="{31BF3F79-241E-4E8E-9E9D-536BC3FD1FAC}" type="presParOf" srcId="{75C6FE4B-39C1-4182-82C6-EBCAAA5D13F0}" destId="{EE2AD2B1-8F27-4347-B46B-6B884557A01B}" srcOrd="1" destOrd="0" presId="urn:microsoft.com/office/officeart/2005/8/layout/pList2#1"/>
    <dgm:cxn modelId="{DA101565-C2C7-429B-BF87-1060C0A7130C}" type="presParOf" srcId="{EE2AD2B1-8F27-4347-B46B-6B884557A01B}" destId="{37BABB20-714F-4A8C-BA74-C02D66C975A6}" srcOrd="0" destOrd="0" presId="urn:microsoft.com/office/officeart/2005/8/layout/pList2#1"/>
    <dgm:cxn modelId="{CC9E56CE-ED85-44B1-BF0E-E78C3120A654}" type="presParOf" srcId="{37BABB20-714F-4A8C-BA74-C02D66C975A6}" destId="{4E39DEA5-42E6-4FAD-845D-B5F9E1105470}" srcOrd="0" destOrd="0" presId="urn:microsoft.com/office/officeart/2005/8/layout/pList2#1"/>
    <dgm:cxn modelId="{E88E9B0E-5501-4772-ADC0-2F45CFD06AD1}" type="presParOf" srcId="{37BABB20-714F-4A8C-BA74-C02D66C975A6}" destId="{515165D9-2EBE-4DD8-9664-4BED2CB8E720}" srcOrd="1" destOrd="0" presId="urn:microsoft.com/office/officeart/2005/8/layout/pList2#1"/>
    <dgm:cxn modelId="{928789C1-2BE4-4CAF-84F3-E1FCF410E5B8}" type="presParOf" srcId="{37BABB20-714F-4A8C-BA74-C02D66C975A6}" destId="{731D0D3F-E6C8-443A-A415-FD896528333C}" srcOrd="2" destOrd="0" presId="urn:microsoft.com/office/officeart/2005/8/layout/pList2#1"/>
    <dgm:cxn modelId="{8D0BE42D-6D9A-4566-A5E2-E9BA254C2BA8}" type="presParOf" srcId="{EE2AD2B1-8F27-4347-B46B-6B884557A01B}" destId="{5B5FFA80-0298-4E4B-B332-AAA8B8FD6456}" srcOrd="1" destOrd="0" presId="urn:microsoft.com/office/officeart/2005/8/layout/pList2#1"/>
    <dgm:cxn modelId="{B1E4F49B-9BE6-4FC7-BDC1-38D90EEC7B39}" type="presParOf" srcId="{EE2AD2B1-8F27-4347-B46B-6B884557A01B}" destId="{705A52A1-48A7-4C4D-B453-A3B6642E6507}" srcOrd="2" destOrd="0" presId="urn:microsoft.com/office/officeart/2005/8/layout/pList2#1"/>
    <dgm:cxn modelId="{EBB3436D-DEEF-4CFB-8363-E772C1377E0D}" type="presParOf" srcId="{705A52A1-48A7-4C4D-B453-A3B6642E6507}" destId="{07C13454-43C4-4C1A-AA1D-EA20E752EAA8}" srcOrd="0" destOrd="0" presId="urn:microsoft.com/office/officeart/2005/8/layout/pList2#1"/>
    <dgm:cxn modelId="{2C86FA0A-612F-482C-9E9D-80B190A772D3}" type="presParOf" srcId="{705A52A1-48A7-4C4D-B453-A3B6642E6507}" destId="{E85D74F1-6D70-48B9-BCDA-F81D9DCB4262}" srcOrd="1" destOrd="0" presId="urn:microsoft.com/office/officeart/2005/8/layout/pList2#1"/>
    <dgm:cxn modelId="{8168F86A-026E-4020-AE15-20A3B07664FB}" type="presParOf" srcId="{705A52A1-48A7-4C4D-B453-A3B6642E6507}" destId="{40656B1D-5BAE-4204-B888-D4834FA55B72}" srcOrd="2" destOrd="0" presId="urn:microsoft.com/office/officeart/2005/8/layout/pList2#1"/>
    <dgm:cxn modelId="{D4AC4C3E-9BD4-42C3-B4FE-B02CB6A90468}" type="presParOf" srcId="{EE2AD2B1-8F27-4347-B46B-6B884557A01B}" destId="{44721E48-422A-4E46-98AD-8EE0BEBD9F10}" srcOrd="3" destOrd="0" presId="urn:microsoft.com/office/officeart/2005/8/layout/pList2#1"/>
    <dgm:cxn modelId="{486AB133-8835-419C-B1B9-7CAB187D6CBE}" type="presParOf" srcId="{EE2AD2B1-8F27-4347-B46B-6B884557A01B}" destId="{C44FE725-2412-471F-9F2B-831FEFDE9B6C}" srcOrd="4" destOrd="0" presId="urn:microsoft.com/office/officeart/2005/8/layout/pList2#1"/>
    <dgm:cxn modelId="{63A55077-7330-471D-896F-EC7D1F17D241}" type="presParOf" srcId="{C44FE725-2412-471F-9F2B-831FEFDE9B6C}" destId="{A85B531B-6E9C-441F-B414-5AC3198CACB9}" srcOrd="0" destOrd="0" presId="urn:microsoft.com/office/officeart/2005/8/layout/pList2#1"/>
    <dgm:cxn modelId="{71B642C1-3DF0-494B-991B-A7B9B32516F5}" type="presParOf" srcId="{C44FE725-2412-471F-9F2B-831FEFDE9B6C}" destId="{E8FFA89E-9878-4B6E-83C3-F72EC92E68FD}" srcOrd="1" destOrd="0" presId="urn:microsoft.com/office/officeart/2005/8/layout/pList2#1"/>
    <dgm:cxn modelId="{E922CC07-4061-4345-A87B-264EB491FF90}" type="presParOf" srcId="{C44FE725-2412-471F-9F2B-831FEFDE9B6C}" destId="{7E6AC0B6-EB87-4792-96C1-A97DBBE69AD6}" srcOrd="2" destOrd="0" presId="urn:microsoft.com/office/officeart/2005/8/layout/pList2#1"/>
    <dgm:cxn modelId="{062D3685-F634-49FB-84AB-9458625FA3A6}" type="presParOf" srcId="{EE2AD2B1-8F27-4347-B46B-6B884557A01B}" destId="{25423D5B-D29B-4FE0-A638-461B7057C97A}" srcOrd="5" destOrd="0" presId="urn:microsoft.com/office/officeart/2005/8/layout/pList2#1"/>
    <dgm:cxn modelId="{7C8B41B2-8785-42B5-B2C3-FD1152048A08}" type="presParOf" srcId="{EE2AD2B1-8F27-4347-B46B-6B884557A01B}" destId="{F2BF0A9C-4467-4534-AF28-A6D87BE614FE}" srcOrd="6" destOrd="0" presId="urn:microsoft.com/office/officeart/2005/8/layout/pList2#1"/>
    <dgm:cxn modelId="{11D0AB5E-DEC5-4D46-A3BE-8C9C3EA3DC72}" type="presParOf" srcId="{F2BF0A9C-4467-4534-AF28-A6D87BE614FE}" destId="{1F4858E5-E350-422A-9277-7066D521CDC4}" srcOrd="0" destOrd="0" presId="urn:microsoft.com/office/officeart/2005/8/layout/pList2#1"/>
    <dgm:cxn modelId="{9E78EFA0-345B-4DBB-950B-5F20B0CA88EA}" type="presParOf" srcId="{F2BF0A9C-4467-4534-AF28-A6D87BE614FE}" destId="{5BF95283-8297-4D63-9EFF-DB89C606CCFC}" srcOrd="1" destOrd="0" presId="urn:microsoft.com/office/officeart/2005/8/layout/pList2#1"/>
    <dgm:cxn modelId="{1EB3DCD4-F5F5-40D6-AE3B-73AB2E14A69E}" type="presParOf" srcId="{F2BF0A9C-4467-4534-AF28-A6D87BE614FE}" destId="{8597103F-A5A5-4D63-B6E8-B7D730E7D109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620CA-51AD-454B-AAF2-01BCA44D86B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750194B-EDBD-4E0A-998B-DF88D08EABFB}">
      <dgm:prSet phldrT="[Текст]" custT="1"/>
      <dgm:spPr/>
      <dgm:t>
        <a:bodyPr/>
        <a:lstStyle/>
        <a:p>
          <a:r>
            <a:rPr lang="ru-RU" sz="2400" dirty="0" smtClean="0"/>
            <a:t>Региональный оператор</a:t>
          </a:r>
          <a:endParaRPr lang="ru-RU" sz="2400" dirty="0"/>
        </a:p>
      </dgm:t>
    </dgm:pt>
    <dgm:pt modelId="{26C06465-528E-4AB7-925D-A065507D60D5}" type="parTrans" cxnId="{15740C82-7EFE-441D-9A27-06CF61BE5B74}">
      <dgm:prSet/>
      <dgm:spPr/>
      <dgm:t>
        <a:bodyPr/>
        <a:lstStyle/>
        <a:p>
          <a:endParaRPr lang="ru-RU"/>
        </a:p>
      </dgm:t>
    </dgm:pt>
    <dgm:pt modelId="{109ED281-A3CB-486C-A0D2-11ACFF62E4D5}" type="sibTrans" cxnId="{15740C82-7EFE-441D-9A27-06CF61BE5B74}">
      <dgm:prSet/>
      <dgm:spPr/>
      <dgm:t>
        <a:bodyPr/>
        <a:lstStyle/>
        <a:p>
          <a:endParaRPr lang="ru-RU"/>
        </a:p>
      </dgm:t>
    </dgm:pt>
    <dgm:pt modelId="{EC82DA3E-EE68-49B6-B278-B807A42BCF16}">
      <dgm:prSet phldrT="[Текст]"/>
      <dgm:spPr/>
      <dgm:t>
        <a:bodyPr/>
        <a:lstStyle/>
        <a:p>
          <a:r>
            <a:rPr lang="ru-RU" dirty="0" smtClean="0"/>
            <a:t>Сбор</a:t>
          </a:r>
          <a:endParaRPr lang="ru-RU" dirty="0"/>
        </a:p>
      </dgm:t>
    </dgm:pt>
    <dgm:pt modelId="{31C3DC00-4A1E-469C-B127-2C6CB2C912B7}" type="parTrans" cxnId="{DE8D8089-9B00-4A59-BFDC-C9F67D58C36A}">
      <dgm:prSet/>
      <dgm:spPr/>
      <dgm:t>
        <a:bodyPr/>
        <a:lstStyle/>
        <a:p>
          <a:endParaRPr lang="ru-RU"/>
        </a:p>
      </dgm:t>
    </dgm:pt>
    <dgm:pt modelId="{1F470CE8-1089-43B2-9A81-84762A31CF76}" type="sibTrans" cxnId="{DE8D8089-9B00-4A59-BFDC-C9F67D58C36A}">
      <dgm:prSet/>
      <dgm:spPr/>
      <dgm:t>
        <a:bodyPr/>
        <a:lstStyle/>
        <a:p>
          <a:endParaRPr lang="ru-RU"/>
        </a:p>
      </dgm:t>
    </dgm:pt>
    <dgm:pt modelId="{B9285C8D-FBB7-4C9A-ACFC-AF552C289E9A}">
      <dgm:prSet phldrT="[Текст]"/>
      <dgm:spPr/>
      <dgm:t>
        <a:bodyPr/>
        <a:lstStyle/>
        <a:p>
          <a:r>
            <a:rPr lang="ru-RU" smtClean="0"/>
            <a:t>оператор</a:t>
          </a:r>
          <a:endParaRPr lang="ru-RU" dirty="0"/>
        </a:p>
      </dgm:t>
    </dgm:pt>
    <dgm:pt modelId="{DA58BE3B-3B7D-43DD-8228-212E8B0AA1C8}" type="parTrans" cxnId="{09B8AE68-EDBD-46DA-8092-FEF72EA1FA06}">
      <dgm:prSet/>
      <dgm:spPr/>
      <dgm:t>
        <a:bodyPr/>
        <a:lstStyle/>
        <a:p>
          <a:endParaRPr lang="ru-RU"/>
        </a:p>
      </dgm:t>
    </dgm:pt>
    <dgm:pt modelId="{9B47B8F6-DCD9-4200-8F4F-C8AB5E722D23}" type="sibTrans" cxnId="{09B8AE68-EDBD-46DA-8092-FEF72EA1FA06}">
      <dgm:prSet/>
      <dgm:spPr/>
      <dgm:t>
        <a:bodyPr/>
        <a:lstStyle/>
        <a:p>
          <a:endParaRPr lang="ru-RU"/>
        </a:p>
      </dgm:t>
    </dgm:pt>
    <dgm:pt modelId="{78A5DEDB-9051-425A-9854-D8BBBB435C32}">
      <dgm:prSet phldrT="[Текст]"/>
      <dgm:spPr/>
      <dgm:t>
        <a:bodyPr/>
        <a:lstStyle/>
        <a:p>
          <a:r>
            <a:rPr lang="ru-RU" smtClean="0"/>
            <a:t>Транспортирование</a:t>
          </a:r>
          <a:endParaRPr lang="ru-RU" dirty="0"/>
        </a:p>
      </dgm:t>
    </dgm:pt>
    <dgm:pt modelId="{49CA3D48-00B6-4A34-948F-516D3E70B275}" type="parTrans" cxnId="{026022B9-88EF-44FE-AB61-802B38176710}">
      <dgm:prSet/>
      <dgm:spPr/>
      <dgm:t>
        <a:bodyPr/>
        <a:lstStyle/>
        <a:p>
          <a:endParaRPr lang="ru-RU"/>
        </a:p>
      </dgm:t>
    </dgm:pt>
    <dgm:pt modelId="{8D18E3DF-1EAE-433E-920B-8C4C00B93532}" type="sibTrans" cxnId="{026022B9-88EF-44FE-AB61-802B38176710}">
      <dgm:prSet/>
      <dgm:spPr/>
      <dgm:t>
        <a:bodyPr/>
        <a:lstStyle/>
        <a:p>
          <a:endParaRPr lang="ru-RU"/>
        </a:p>
      </dgm:t>
    </dgm:pt>
    <dgm:pt modelId="{D0CF9AD7-462D-4D9A-9134-385158D14CA4}">
      <dgm:prSet phldrT="[Текст]"/>
      <dgm:spPr/>
      <dgm:t>
        <a:bodyPr/>
        <a:lstStyle/>
        <a:p>
          <a:r>
            <a:rPr lang="ru-RU" smtClean="0"/>
            <a:t>оператор</a:t>
          </a:r>
          <a:endParaRPr lang="ru-RU" dirty="0"/>
        </a:p>
      </dgm:t>
    </dgm:pt>
    <dgm:pt modelId="{15132CD4-2AE0-4E00-8A2A-B44229DB1B7D}" type="parTrans" cxnId="{94E291BE-B6CB-418C-BE03-6042A20C237A}">
      <dgm:prSet/>
      <dgm:spPr/>
      <dgm:t>
        <a:bodyPr/>
        <a:lstStyle/>
        <a:p>
          <a:endParaRPr lang="ru-RU"/>
        </a:p>
      </dgm:t>
    </dgm:pt>
    <dgm:pt modelId="{A20E62AE-7027-43CE-8A2E-CB223D728B3F}" type="sibTrans" cxnId="{94E291BE-B6CB-418C-BE03-6042A20C237A}">
      <dgm:prSet/>
      <dgm:spPr/>
      <dgm:t>
        <a:bodyPr/>
        <a:lstStyle/>
        <a:p>
          <a:endParaRPr lang="ru-RU"/>
        </a:p>
      </dgm:t>
    </dgm:pt>
    <dgm:pt modelId="{193E3F7B-0D6B-42F3-9235-68D4B74F5624}">
      <dgm:prSet phldrT="[Текст]"/>
      <dgm:spPr/>
      <dgm:t>
        <a:bodyPr/>
        <a:lstStyle/>
        <a:p>
          <a:r>
            <a:rPr lang="ru-RU" dirty="0" smtClean="0"/>
            <a:t>Захоронение</a:t>
          </a:r>
          <a:endParaRPr lang="ru-RU" dirty="0"/>
        </a:p>
      </dgm:t>
    </dgm:pt>
    <dgm:pt modelId="{E3379B83-E5D3-4D3E-B737-275D046B5047}" type="parTrans" cxnId="{8C9E53CC-6430-407E-87E5-EA61C1747D39}">
      <dgm:prSet/>
      <dgm:spPr/>
      <dgm:t>
        <a:bodyPr/>
        <a:lstStyle/>
        <a:p>
          <a:endParaRPr lang="ru-RU"/>
        </a:p>
      </dgm:t>
    </dgm:pt>
    <dgm:pt modelId="{054CAB4D-23E7-4392-9D5C-9C31F2AFB787}" type="sibTrans" cxnId="{8C9E53CC-6430-407E-87E5-EA61C1747D39}">
      <dgm:prSet/>
      <dgm:spPr/>
      <dgm:t>
        <a:bodyPr/>
        <a:lstStyle/>
        <a:p>
          <a:endParaRPr lang="ru-RU"/>
        </a:p>
      </dgm:t>
    </dgm:pt>
    <dgm:pt modelId="{4AC9A656-8D3E-4145-B588-DA50BF451DC6}">
      <dgm:prSet phldrT="[Текст]"/>
      <dgm:spPr/>
      <dgm:t>
        <a:bodyPr/>
        <a:lstStyle/>
        <a:p>
          <a:r>
            <a:rPr lang="ru-RU" smtClean="0"/>
            <a:t>Обработка</a:t>
          </a:r>
          <a:endParaRPr lang="ru-RU" dirty="0"/>
        </a:p>
      </dgm:t>
    </dgm:pt>
    <dgm:pt modelId="{885112D1-70A1-4DD7-BCF9-28C64FAD92F1}" type="parTrans" cxnId="{90BA714E-5CAA-4C38-B032-3FE77E4082FC}">
      <dgm:prSet/>
      <dgm:spPr/>
      <dgm:t>
        <a:bodyPr/>
        <a:lstStyle/>
        <a:p>
          <a:endParaRPr lang="ru-RU"/>
        </a:p>
      </dgm:t>
    </dgm:pt>
    <dgm:pt modelId="{9DBCA30C-4D3E-4D20-B00D-90E22C0FDC78}" type="sibTrans" cxnId="{90BA714E-5CAA-4C38-B032-3FE77E4082FC}">
      <dgm:prSet/>
      <dgm:spPr/>
      <dgm:t>
        <a:bodyPr/>
        <a:lstStyle/>
        <a:p>
          <a:endParaRPr lang="ru-RU"/>
        </a:p>
      </dgm:t>
    </dgm:pt>
    <dgm:pt modelId="{1DFD3293-CC8F-49B9-BFA2-61AB88B1B0B9}">
      <dgm:prSet phldrT="[Текст]"/>
      <dgm:spPr/>
      <dgm:t>
        <a:bodyPr/>
        <a:lstStyle/>
        <a:p>
          <a:r>
            <a:rPr lang="ru-RU" smtClean="0"/>
            <a:t>Утилизация</a:t>
          </a:r>
          <a:endParaRPr lang="ru-RU" dirty="0"/>
        </a:p>
      </dgm:t>
    </dgm:pt>
    <dgm:pt modelId="{9C3EA98D-7536-44D4-96CA-1EB8C2FF50A6}" type="parTrans" cxnId="{27BB5D3C-7537-4867-8D1B-EC8B418EF078}">
      <dgm:prSet/>
      <dgm:spPr/>
      <dgm:t>
        <a:bodyPr/>
        <a:lstStyle/>
        <a:p>
          <a:endParaRPr lang="ru-RU"/>
        </a:p>
      </dgm:t>
    </dgm:pt>
    <dgm:pt modelId="{CF130582-203F-42AA-98A7-518943473C3C}" type="sibTrans" cxnId="{27BB5D3C-7537-4867-8D1B-EC8B418EF078}">
      <dgm:prSet/>
      <dgm:spPr/>
      <dgm:t>
        <a:bodyPr/>
        <a:lstStyle/>
        <a:p>
          <a:endParaRPr lang="ru-RU"/>
        </a:p>
      </dgm:t>
    </dgm:pt>
    <dgm:pt modelId="{1026534E-09A4-4F0F-AC48-7481A947897B}">
      <dgm:prSet phldrT="[Текст]"/>
      <dgm:spPr/>
      <dgm:t>
        <a:bodyPr/>
        <a:lstStyle/>
        <a:p>
          <a:r>
            <a:rPr lang="ru-RU" smtClean="0"/>
            <a:t>Обезвреживание</a:t>
          </a:r>
          <a:endParaRPr lang="ru-RU" dirty="0"/>
        </a:p>
      </dgm:t>
    </dgm:pt>
    <dgm:pt modelId="{FDFB7D58-7DCC-44F3-9CD7-5ED86DBF2C8D}" type="parTrans" cxnId="{0EF6676C-93AE-4E03-AE2E-76DACBE2E66D}">
      <dgm:prSet/>
      <dgm:spPr/>
      <dgm:t>
        <a:bodyPr/>
        <a:lstStyle/>
        <a:p>
          <a:endParaRPr lang="ru-RU"/>
        </a:p>
      </dgm:t>
    </dgm:pt>
    <dgm:pt modelId="{CC0FF95F-A79C-4FC6-B9CF-DA96224285EA}" type="sibTrans" cxnId="{0EF6676C-93AE-4E03-AE2E-76DACBE2E66D}">
      <dgm:prSet/>
      <dgm:spPr/>
      <dgm:t>
        <a:bodyPr/>
        <a:lstStyle/>
        <a:p>
          <a:endParaRPr lang="ru-RU"/>
        </a:p>
      </dgm:t>
    </dgm:pt>
    <dgm:pt modelId="{C6056461-D0CA-438F-A98C-AEA84E047E7D}">
      <dgm:prSet phldrT="[Текст]"/>
      <dgm:spPr/>
      <dgm:t>
        <a:bodyPr/>
        <a:lstStyle/>
        <a:p>
          <a:r>
            <a:rPr lang="ru-RU" smtClean="0"/>
            <a:t>оператор</a:t>
          </a:r>
          <a:endParaRPr lang="ru-RU" dirty="0"/>
        </a:p>
      </dgm:t>
    </dgm:pt>
    <dgm:pt modelId="{ABB5A811-879F-44E9-A328-D5EB373F648B}" type="parTrans" cxnId="{5EDC4616-0D50-498D-AC0A-0215094B0B1D}">
      <dgm:prSet/>
      <dgm:spPr/>
      <dgm:t>
        <a:bodyPr/>
        <a:lstStyle/>
        <a:p>
          <a:endParaRPr lang="ru-RU"/>
        </a:p>
      </dgm:t>
    </dgm:pt>
    <dgm:pt modelId="{044B96B0-8A87-456B-B1AF-DE0DF6A85808}" type="sibTrans" cxnId="{5EDC4616-0D50-498D-AC0A-0215094B0B1D}">
      <dgm:prSet/>
      <dgm:spPr/>
      <dgm:t>
        <a:bodyPr/>
        <a:lstStyle/>
        <a:p>
          <a:endParaRPr lang="ru-RU"/>
        </a:p>
      </dgm:t>
    </dgm:pt>
    <dgm:pt modelId="{3ACA51CC-1F08-406F-83F3-2652B245EEB5}">
      <dgm:prSet phldrT="[Текст]"/>
      <dgm:spPr/>
      <dgm:t>
        <a:bodyPr/>
        <a:lstStyle/>
        <a:p>
          <a:r>
            <a:rPr lang="ru-RU" smtClean="0"/>
            <a:t>оператор</a:t>
          </a:r>
          <a:endParaRPr lang="ru-RU" dirty="0"/>
        </a:p>
      </dgm:t>
    </dgm:pt>
    <dgm:pt modelId="{F8C2AB82-EB0D-46F3-AC1E-49C9BBC36789}" type="parTrans" cxnId="{C343A96D-B74D-430A-AD0A-071DE9AC08D4}">
      <dgm:prSet/>
      <dgm:spPr/>
      <dgm:t>
        <a:bodyPr/>
        <a:lstStyle/>
        <a:p>
          <a:endParaRPr lang="ru-RU"/>
        </a:p>
      </dgm:t>
    </dgm:pt>
    <dgm:pt modelId="{CBFE9907-1318-4601-9A6F-3BFD537D3B0C}" type="sibTrans" cxnId="{C343A96D-B74D-430A-AD0A-071DE9AC08D4}">
      <dgm:prSet/>
      <dgm:spPr/>
      <dgm:t>
        <a:bodyPr/>
        <a:lstStyle/>
        <a:p>
          <a:endParaRPr lang="ru-RU"/>
        </a:p>
      </dgm:t>
    </dgm:pt>
    <dgm:pt modelId="{1C239A94-4327-47F9-A375-623C8563291C}">
      <dgm:prSet phldrT="[Текст]"/>
      <dgm:spPr/>
      <dgm:t>
        <a:bodyPr/>
        <a:lstStyle/>
        <a:p>
          <a:r>
            <a:rPr lang="ru-RU" smtClean="0"/>
            <a:t>оператор</a:t>
          </a:r>
          <a:endParaRPr lang="ru-RU" dirty="0"/>
        </a:p>
      </dgm:t>
    </dgm:pt>
    <dgm:pt modelId="{8BD09A54-67DB-409E-897C-17D51E3A358F}" type="parTrans" cxnId="{2478C8C0-8209-46C0-BB00-07BEE0E9D878}">
      <dgm:prSet/>
      <dgm:spPr/>
      <dgm:t>
        <a:bodyPr/>
        <a:lstStyle/>
        <a:p>
          <a:endParaRPr lang="ru-RU"/>
        </a:p>
      </dgm:t>
    </dgm:pt>
    <dgm:pt modelId="{0DF90B03-0C47-4430-8B88-3A3951BDF6EF}" type="sibTrans" cxnId="{2478C8C0-8209-46C0-BB00-07BEE0E9D878}">
      <dgm:prSet/>
      <dgm:spPr/>
      <dgm:t>
        <a:bodyPr/>
        <a:lstStyle/>
        <a:p>
          <a:endParaRPr lang="ru-RU"/>
        </a:p>
      </dgm:t>
    </dgm:pt>
    <dgm:pt modelId="{5D9E926E-4FC1-455A-9FA2-C2A7A29C685D}">
      <dgm:prSet phldrT="[Текст]"/>
      <dgm:spPr/>
      <dgm:t>
        <a:bodyPr/>
        <a:lstStyle/>
        <a:p>
          <a:r>
            <a:rPr lang="ru-RU" smtClean="0"/>
            <a:t>оператор</a:t>
          </a:r>
          <a:endParaRPr lang="ru-RU" dirty="0"/>
        </a:p>
      </dgm:t>
    </dgm:pt>
    <dgm:pt modelId="{5ACBC93A-31B0-44AA-9AA8-99CA2DFC3D3E}" type="parTrans" cxnId="{67B299BC-AD23-45C0-B5B9-E012560C66A8}">
      <dgm:prSet/>
      <dgm:spPr/>
      <dgm:t>
        <a:bodyPr/>
        <a:lstStyle/>
        <a:p>
          <a:endParaRPr lang="ru-RU"/>
        </a:p>
      </dgm:t>
    </dgm:pt>
    <dgm:pt modelId="{6E2AAC16-745D-4103-B935-BCF5AE00D975}" type="sibTrans" cxnId="{67B299BC-AD23-45C0-B5B9-E012560C66A8}">
      <dgm:prSet/>
      <dgm:spPr/>
      <dgm:t>
        <a:bodyPr/>
        <a:lstStyle/>
        <a:p>
          <a:endParaRPr lang="ru-RU"/>
        </a:p>
      </dgm:t>
    </dgm:pt>
    <dgm:pt modelId="{7871D477-1A1E-4A5E-BFBF-FC85FBE857FE}" type="pres">
      <dgm:prSet presAssocID="{B90620CA-51AD-454B-AAF2-01BCA44D86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CA0B6-55AC-41FC-81EB-332B1B778896}" type="pres">
      <dgm:prSet presAssocID="{4750194B-EDBD-4E0A-998B-DF88D08EABFB}" presName="root1" presStyleCnt="0"/>
      <dgm:spPr/>
    </dgm:pt>
    <dgm:pt modelId="{BC276ED0-E233-41DB-A7C7-2A5E24CD5E59}" type="pres">
      <dgm:prSet presAssocID="{4750194B-EDBD-4E0A-998B-DF88D08EABFB}" presName="LevelOneTextNode" presStyleLbl="node0" presStyleIdx="0" presStyleCnt="1" custScaleX="143802" custScaleY="118226" custLinFactNeighborX="-24409" custLinFactNeighborY="13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1CF11-E904-4A49-A5B1-7E2F220179E4}" type="pres">
      <dgm:prSet presAssocID="{4750194B-EDBD-4E0A-998B-DF88D08EABFB}" presName="level2hierChild" presStyleCnt="0"/>
      <dgm:spPr/>
    </dgm:pt>
    <dgm:pt modelId="{50A5BE8A-228E-402B-B751-D858C5717E12}" type="pres">
      <dgm:prSet presAssocID="{31C3DC00-4A1E-469C-B127-2C6CB2C912B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1BAB004-6B21-457C-9C68-4E0A59F9595F}" type="pres">
      <dgm:prSet presAssocID="{31C3DC00-4A1E-469C-B127-2C6CB2C912B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644207D-C558-4A80-9D64-599A412D88A0}" type="pres">
      <dgm:prSet presAssocID="{EC82DA3E-EE68-49B6-B278-B807A42BCF16}" presName="root2" presStyleCnt="0"/>
      <dgm:spPr/>
    </dgm:pt>
    <dgm:pt modelId="{37305B75-500C-407B-9BF9-A70621C598D3}" type="pres">
      <dgm:prSet presAssocID="{EC82DA3E-EE68-49B6-B278-B807A42BCF16}" presName="LevelTwoTextNode" presStyleLbl="node2" presStyleIdx="0" presStyleCnt="6" custLinFactNeighborX="-16076" custLinFactNeighborY="8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E9EF03-68CB-4FF6-98F3-95D078C75C06}" type="pres">
      <dgm:prSet presAssocID="{EC82DA3E-EE68-49B6-B278-B807A42BCF16}" presName="level3hierChild" presStyleCnt="0"/>
      <dgm:spPr/>
    </dgm:pt>
    <dgm:pt modelId="{61BAC175-B096-4B12-82CF-9DFC7CD526B8}" type="pres">
      <dgm:prSet presAssocID="{DA58BE3B-3B7D-43DD-8228-212E8B0AA1C8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6EDFAC14-ABE7-4814-A5C3-0F459FDC9CF0}" type="pres">
      <dgm:prSet presAssocID="{DA58BE3B-3B7D-43DD-8228-212E8B0AA1C8}" presName="connTx" presStyleLbl="parChTrans1D3" presStyleIdx="0" presStyleCnt="6"/>
      <dgm:spPr/>
      <dgm:t>
        <a:bodyPr/>
        <a:lstStyle/>
        <a:p>
          <a:endParaRPr lang="ru-RU"/>
        </a:p>
      </dgm:t>
    </dgm:pt>
    <dgm:pt modelId="{4B0DE701-8804-47C1-B1C7-CA32C259163D}" type="pres">
      <dgm:prSet presAssocID="{B9285C8D-FBB7-4C9A-ACFC-AF552C289E9A}" presName="root2" presStyleCnt="0"/>
      <dgm:spPr/>
    </dgm:pt>
    <dgm:pt modelId="{5F0BAC9F-86A2-4AB4-A1CD-E92772AAC4A5}" type="pres">
      <dgm:prSet presAssocID="{B9285C8D-FBB7-4C9A-ACFC-AF552C289E9A}" presName="LevelTwoTextNode" presStyleLbl="node3" presStyleIdx="0" presStyleCnt="6" custLinFactNeighborX="545" custLinFactNeighborY="8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08CE9C-0AB5-496B-A2C6-79089BAC4AEC}" type="pres">
      <dgm:prSet presAssocID="{B9285C8D-FBB7-4C9A-ACFC-AF552C289E9A}" presName="level3hierChild" presStyleCnt="0"/>
      <dgm:spPr/>
    </dgm:pt>
    <dgm:pt modelId="{FE9D0DBB-2E93-44F0-968F-8FEA724B912E}" type="pres">
      <dgm:prSet presAssocID="{49CA3D48-00B6-4A34-948F-516D3E70B275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7AA623BF-9044-4D50-AE55-1BFB65D5C183}" type="pres">
      <dgm:prSet presAssocID="{49CA3D48-00B6-4A34-948F-516D3E70B27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F64E2C4-989A-49C0-BE01-EE469C9F455E}" type="pres">
      <dgm:prSet presAssocID="{78A5DEDB-9051-425A-9854-D8BBBB435C32}" presName="root2" presStyleCnt="0"/>
      <dgm:spPr/>
    </dgm:pt>
    <dgm:pt modelId="{828F4F32-2A9E-4EEE-A1E4-DE7ED587369F}" type="pres">
      <dgm:prSet presAssocID="{78A5DEDB-9051-425A-9854-D8BBBB435C32}" presName="LevelTwoTextNode" presStyleLbl="node2" presStyleIdx="1" presStyleCnt="6" custLinFactNeighborX="-16076" custLinFactNeighborY="5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BE495-F867-463F-98A0-86E4EE5923D4}" type="pres">
      <dgm:prSet presAssocID="{78A5DEDB-9051-425A-9854-D8BBBB435C32}" presName="level3hierChild" presStyleCnt="0"/>
      <dgm:spPr/>
    </dgm:pt>
    <dgm:pt modelId="{5810AFC3-E02B-4A01-8857-C25E1848A778}" type="pres">
      <dgm:prSet presAssocID="{ABB5A811-879F-44E9-A328-D5EB373F648B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11CC27EF-E894-4DEF-82B2-DFF7DEFFD238}" type="pres">
      <dgm:prSet presAssocID="{ABB5A811-879F-44E9-A328-D5EB373F648B}" presName="connTx" presStyleLbl="parChTrans1D3" presStyleIdx="1" presStyleCnt="6"/>
      <dgm:spPr/>
      <dgm:t>
        <a:bodyPr/>
        <a:lstStyle/>
        <a:p>
          <a:endParaRPr lang="ru-RU"/>
        </a:p>
      </dgm:t>
    </dgm:pt>
    <dgm:pt modelId="{2FFEF222-CD4C-4898-8C9B-3D8247F98963}" type="pres">
      <dgm:prSet presAssocID="{C6056461-D0CA-438F-A98C-AEA84E047E7D}" presName="root2" presStyleCnt="0"/>
      <dgm:spPr/>
    </dgm:pt>
    <dgm:pt modelId="{A16941B2-C373-4E17-99E2-382C6667CD09}" type="pres">
      <dgm:prSet presAssocID="{C6056461-D0CA-438F-A98C-AEA84E047E7D}" presName="LevelTwoTextNode" presStyleLbl="node3" presStyleIdx="1" presStyleCnt="6" custLinFactNeighborX="545" custLinFactNeighborY="5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0E0682-ED71-4317-A7BE-5DBB24B59767}" type="pres">
      <dgm:prSet presAssocID="{C6056461-D0CA-438F-A98C-AEA84E047E7D}" presName="level3hierChild" presStyleCnt="0"/>
      <dgm:spPr/>
    </dgm:pt>
    <dgm:pt modelId="{E3C17194-571D-49E3-B50D-DD03F30C9E19}" type="pres">
      <dgm:prSet presAssocID="{885112D1-70A1-4DD7-BCF9-28C64FAD92F1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2699875-9173-46A7-B438-5B68C6EA2CEB}" type="pres">
      <dgm:prSet presAssocID="{885112D1-70A1-4DD7-BCF9-28C64FAD92F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293E89F2-53BF-4111-A4D5-9F26F13A86DE}" type="pres">
      <dgm:prSet presAssocID="{4AC9A656-8D3E-4145-B588-DA50BF451DC6}" presName="root2" presStyleCnt="0"/>
      <dgm:spPr/>
    </dgm:pt>
    <dgm:pt modelId="{5480D2E5-1F87-4A56-AFDA-C3A6E2A1A666}" type="pres">
      <dgm:prSet presAssocID="{4AC9A656-8D3E-4145-B588-DA50BF451DC6}" presName="LevelTwoTextNode" presStyleLbl="node2" presStyleIdx="2" presStyleCnt="6" custLinFactNeighborX="-16076" custLinFactNeighborY="3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A37D9-767C-4B65-94AB-5CB6291B3A8C}" type="pres">
      <dgm:prSet presAssocID="{4AC9A656-8D3E-4145-B588-DA50BF451DC6}" presName="level3hierChild" presStyleCnt="0"/>
      <dgm:spPr/>
    </dgm:pt>
    <dgm:pt modelId="{97C5B430-F1B1-4762-90F8-F92C21A9B0D9}" type="pres">
      <dgm:prSet presAssocID="{F8C2AB82-EB0D-46F3-AC1E-49C9BBC36789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FC787920-753B-4B03-8D1A-20C17B94B74A}" type="pres">
      <dgm:prSet presAssocID="{F8C2AB82-EB0D-46F3-AC1E-49C9BBC36789}" presName="connTx" presStyleLbl="parChTrans1D3" presStyleIdx="2" presStyleCnt="6"/>
      <dgm:spPr/>
      <dgm:t>
        <a:bodyPr/>
        <a:lstStyle/>
        <a:p>
          <a:endParaRPr lang="ru-RU"/>
        </a:p>
      </dgm:t>
    </dgm:pt>
    <dgm:pt modelId="{426F6E26-7F8D-4CFE-808D-9F32F5483737}" type="pres">
      <dgm:prSet presAssocID="{3ACA51CC-1F08-406F-83F3-2652B245EEB5}" presName="root2" presStyleCnt="0"/>
      <dgm:spPr/>
    </dgm:pt>
    <dgm:pt modelId="{65622138-5549-4016-94CD-381397C633D2}" type="pres">
      <dgm:prSet presAssocID="{3ACA51CC-1F08-406F-83F3-2652B245EEB5}" presName="LevelTwoTextNode" presStyleLbl="node3" presStyleIdx="2" presStyleCnt="6" custLinFactNeighborX="545" custLinFactNeighborY="3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140F47-E3C8-4585-8A56-F1E754C8F7FF}" type="pres">
      <dgm:prSet presAssocID="{3ACA51CC-1F08-406F-83F3-2652B245EEB5}" presName="level3hierChild" presStyleCnt="0"/>
      <dgm:spPr/>
    </dgm:pt>
    <dgm:pt modelId="{3DED33C1-3D7F-44DE-9C8A-4C13FBA9F665}" type="pres">
      <dgm:prSet presAssocID="{9C3EA98D-7536-44D4-96CA-1EB8C2FF50A6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5B95228B-AB59-4387-9D8F-930B880BADBA}" type="pres">
      <dgm:prSet presAssocID="{9C3EA98D-7536-44D4-96CA-1EB8C2FF50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D6B0CBE-468B-43EB-9A20-DE85A81CB76A}" type="pres">
      <dgm:prSet presAssocID="{1DFD3293-CC8F-49B9-BFA2-61AB88B1B0B9}" presName="root2" presStyleCnt="0"/>
      <dgm:spPr/>
    </dgm:pt>
    <dgm:pt modelId="{A5D9F61B-418C-47B5-A4D4-52AAC0DEA4BE}" type="pres">
      <dgm:prSet presAssocID="{1DFD3293-CC8F-49B9-BFA2-61AB88B1B0B9}" presName="LevelTwoTextNode" presStyleLbl="node2" presStyleIdx="3" presStyleCnt="6" custLinFactNeighborX="-16076" custLinFactNeighborY="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CB963C-E33D-441B-8167-8487F0B51265}" type="pres">
      <dgm:prSet presAssocID="{1DFD3293-CC8F-49B9-BFA2-61AB88B1B0B9}" presName="level3hierChild" presStyleCnt="0"/>
      <dgm:spPr/>
    </dgm:pt>
    <dgm:pt modelId="{448F8BB4-72C4-42E4-A035-D3DC0AC53FCD}" type="pres">
      <dgm:prSet presAssocID="{8BD09A54-67DB-409E-897C-17D51E3A358F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C6A84146-1032-4C71-B237-43325E3EB9E2}" type="pres">
      <dgm:prSet presAssocID="{8BD09A54-67DB-409E-897C-17D51E3A358F}" presName="connTx" presStyleLbl="parChTrans1D3" presStyleIdx="3" presStyleCnt="6"/>
      <dgm:spPr/>
      <dgm:t>
        <a:bodyPr/>
        <a:lstStyle/>
        <a:p>
          <a:endParaRPr lang="ru-RU"/>
        </a:p>
      </dgm:t>
    </dgm:pt>
    <dgm:pt modelId="{707E7E45-89DD-4986-9347-780DB6233CF4}" type="pres">
      <dgm:prSet presAssocID="{1C239A94-4327-47F9-A375-623C8563291C}" presName="root2" presStyleCnt="0"/>
      <dgm:spPr/>
    </dgm:pt>
    <dgm:pt modelId="{D8425A9E-BE80-4B2E-B1BB-46865B577AF5}" type="pres">
      <dgm:prSet presAssocID="{1C239A94-4327-47F9-A375-623C8563291C}" presName="LevelTwoTextNode" presStyleLbl="node3" presStyleIdx="3" presStyleCnt="6" custLinFactNeighborX="545" custLinFactNeighborY="1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094DE-4688-4551-8571-1BFBD1210C67}" type="pres">
      <dgm:prSet presAssocID="{1C239A94-4327-47F9-A375-623C8563291C}" presName="level3hierChild" presStyleCnt="0"/>
      <dgm:spPr/>
    </dgm:pt>
    <dgm:pt modelId="{6CB199AE-8199-47C0-BB2F-6546E3633F02}" type="pres">
      <dgm:prSet presAssocID="{FDFB7D58-7DCC-44F3-9CD7-5ED86DBF2C8D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A9E9E1BB-943B-48F5-9FD6-A006DFF265B9}" type="pres">
      <dgm:prSet presAssocID="{FDFB7D58-7DCC-44F3-9CD7-5ED86DBF2C8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3D20B5A-990E-4826-85A0-104F2A87387F}" type="pres">
      <dgm:prSet presAssocID="{1026534E-09A4-4F0F-AC48-7481A947897B}" presName="root2" presStyleCnt="0"/>
      <dgm:spPr/>
    </dgm:pt>
    <dgm:pt modelId="{3910B861-04DA-483C-A1BE-16EA816D0862}" type="pres">
      <dgm:prSet presAssocID="{1026534E-09A4-4F0F-AC48-7481A947897B}" presName="LevelTwoTextNode" presStyleLbl="node2" presStyleIdx="4" presStyleCnt="6" custLinFactNeighborX="-16076" custLinFactNeighborY="-1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7B4FA-A0F5-4207-A920-675680016024}" type="pres">
      <dgm:prSet presAssocID="{1026534E-09A4-4F0F-AC48-7481A947897B}" presName="level3hierChild" presStyleCnt="0"/>
      <dgm:spPr/>
    </dgm:pt>
    <dgm:pt modelId="{79F2A21D-3D73-4F39-B250-16F5F43DCA61}" type="pres">
      <dgm:prSet presAssocID="{5ACBC93A-31B0-44AA-9AA8-99CA2DFC3D3E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C315608B-F8EC-41F7-A03C-91F7D21552DB}" type="pres">
      <dgm:prSet presAssocID="{5ACBC93A-31B0-44AA-9AA8-99CA2DFC3D3E}" presName="connTx" presStyleLbl="parChTrans1D3" presStyleIdx="4" presStyleCnt="6"/>
      <dgm:spPr/>
      <dgm:t>
        <a:bodyPr/>
        <a:lstStyle/>
        <a:p>
          <a:endParaRPr lang="ru-RU"/>
        </a:p>
      </dgm:t>
    </dgm:pt>
    <dgm:pt modelId="{8193D5A3-1548-427A-81EC-8F49025220C2}" type="pres">
      <dgm:prSet presAssocID="{5D9E926E-4FC1-455A-9FA2-C2A7A29C685D}" presName="root2" presStyleCnt="0"/>
      <dgm:spPr/>
    </dgm:pt>
    <dgm:pt modelId="{F40F52F2-C32A-4DCF-AB33-F27CF8C09E86}" type="pres">
      <dgm:prSet presAssocID="{5D9E926E-4FC1-455A-9FA2-C2A7A29C685D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A9E7F-EF8F-4AAB-96BC-50C72A965B10}" type="pres">
      <dgm:prSet presAssocID="{5D9E926E-4FC1-455A-9FA2-C2A7A29C685D}" presName="level3hierChild" presStyleCnt="0"/>
      <dgm:spPr/>
    </dgm:pt>
    <dgm:pt modelId="{19BF5AEB-0A4F-4460-9AED-C4FE07F48DB4}" type="pres">
      <dgm:prSet presAssocID="{E3379B83-E5D3-4D3E-B737-275D046B504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00B4C621-56C8-4E0F-A358-A0DF957A477F}" type="pres">
      <dgm:prSet presAssocID="{E3379B83-E5D3-4D3E-B737-275D046B504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C60DB3A-4F18-4812-9EBD-1F754745547E}" type="pres">
      <dgm:prSet presAssocID="{193E3F7B-0D6B-42F3-9235-68D4B74F5624}" presName="root2" presStyleCnt="0"/>
      <dgm:spPr/>
    </dgm:pt>
    <dgm:pt modelId="{AB5263E7-12D1-471D-8A21-BBABF51E23A5}" type="pres">
      <dgm:prSet presAssocID="{193E3F7B-0D6B-42F3-9235-68D4B74F5624}" presName="LevelTwoTextNode" presStyleLbl="node2" presStyleIdx="5" presStyleCnt="6" custLinFactNeighborX="-16076" custLinFactNeighborY="-9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FEFE1-C75C-4E53-B395-695BAE1FD3F2}" type="pres">
      <dgm:prSet presAssocID="{193E3F7B-0D6B-42F3-9235-68D4B74F5624}" presName="level3hierChild" presStyleCnt="0"/>
      <dgm:spPr/>
    </dgm:pt>
    <dgm:pt modelId="{605EC2BB-208F-4EDA-8823-BE11FA59CD3B}" type="pres">
      <dgm:prSet presAssocID="{15132CD4-2AE0-4E00-8A2A-B44229DB1B7D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E7087ED2-05A1-42B5-8417-C39BED06F288}" type="pres">
      <dgm:prSet presAssocID="{15132CD4-2AE0-4E00-8A2A-B44229DB1B7D}" presName="connTx" presStyleLbl="parChTrans1D3" presStyleIdx="5" presStyleCnt="6"/>
      <dgm:spPr/>
      <dgm:t>
        <a:bodyPr/>
        <a:lstStyle/>
        <a:p>
          <a:endParaRPr lang="ru-RU"/>
        </a:p>
      </dgm:t>
    </dgm:pt>
    <dgm:pt modelId="{36970041-A7DF-425A-A54E-970AE1D7A2BB}" type="pres">
      <dgm:prSet presAssocID="{D0CF9AD7-462D-4D9A-9134-385158D14CA4}" presName="root2" presStyleCnt="0"/>
      <dgm:spPr/>
    </dgm:pt>
    <dgm:pt modelId="{45E1891F-7444-4D53-BFEF-DF72697B68F9}" type="pres">
      <dgm:prSet presAssocID="{D0CF9AD7-462D-4D9A-9134-385158D14CA4}" presName="LevelTwoTextNode" presStyleLbl="node3" presStyleIdx="5" presStyleCnt="6" custLinFactNeighborX="545" custLinFactNeighborY="-8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6CB73F-A1C1-47CA-BAA4-4F62320DDE45}" type="pres">
      <dgm:prSet presAssocID="{D0CF9AD7-462D-4D9A-9134-385158D14CA4}" presName="level3hierChild" presStyleCnt="0"/>
      <dgm:spPr/>
    </dgm:pt>
  </dgm:ptLst>
  <dgm:cxnLst>
    <dgm:cxn modelId="{A1089998-1545-4B71-9614-143CEBCBA9E1}" type="presOf" srcId="{F8C2AB82-EB0D-46F3-AC1E-49C9BBC36789}" destId="{97C5B430-F1B1-4762-90F8-F92C21A9B0D9}" srcOrd="0" destOrd="0" presId="urn:microsoft.com/office/officeart/2005/8/layout/hierarchy2"/>
    <dgm:cxn modelId="{E8292F34-4D60-4ED5-B3B7-5AA47E84556A}" type="presOf" srcId="{8BD09A54-67DB-409E-897C-17D51E3A358F}" destId="{C6A84146-1032-4C71-B237-43325E3EB9E2}" srcOrd="1" destOrd="0" presId="urn:microsoft.com/office/officeart/2005/8/layout/hierarchy2"/>
    <dgm:cxn modelId="{3BA00B12-758C-4723-BBE7-9BE6A1CCF011}" type="presOf" srcId="{78A5DEDB-9051-425A-9854-D8BBBB435C32}" destId="{828F4F32-2A9E-4EEE-A1E4-DE7ED587369F}" srcOrd="0" destOrd="0" presId="urn:microsoft.com/office/officeart/2005/8/layout/hierarchy2"/>
    <dgm:cxn modelId="{0EF6676C-93AE-4E03-AE2E-76DACBE2E66D}" srcId="{4750194B-EDBD-4E0A-998B-DF88D08EABFB}" destId="{1026534E-09A4-4F0F-AC48-7481A947897B}" srcOrd="4" destOrd="0" parTransId="{FDFB7D58-7DCC-44F3-9CD7-5ED86DBF2C8D}" sibTransId="{CC0FF95F-A79C-4FC6-B9CF-DA96224285EA}"/>
    <dgm:cxn modelId="{7B9B794A-5820-4942-8E84-BE2832611CFE}" type="presOf" srcId="{B9285C8D-FBB7-4C9A-ACFC-AF552C289E9A}" destId="{5F0BAC9F-86A2-4AB4-A1CD-E92772AAC4A5}" srcOrd="0" destOrd="0" presId="urn:microsoft.com/office/officeart/2005/8/layout/hierarchy2"/>
    <dgm:cxn modelId="{5EDC4616-0D50-498D-AC0A-0215094B0B1D}" srcId="{78A5DEDB-9051-425A-9854-D8BBBB435C32}" destId="{C6056461-D0CA-438F-A98C-AEA84E047E7D}" srcOrd="0" destOrd="0" parTransId="{ABB5A811-879F-44E9-A328-D5EB373F648B}" sibTransId="{044B96B0-8A87-456B-B1AF-DE0DF6A85808}"/>
    <dgm:cxn modelId="{026022B9-88EF-44FE-AB61-802B38176710}" srcId="{4750194B-EDBD-4E0A-998B-DF88D08EABFB}" destId="{78A5DEDB-9051-425A-9854-D8BBBB435C32}" srcOrd="1" destOrd="0" parTransId="{49CA3D48-00B6-4A34-948F-516D3E70B275}" sibTransId="{8D18E3DF-1EAE-433E-920B-8C4C00B93532}"/>
    <dgm:cxn modelId="{B0C0D74F-9B3D-47FE-8C27-28763628FEFF}" type="presOf" srcId="{193E3F7B-0D6B-42F3-9235-68D4B74F5624}" destId="{AB5263E7-12D1-471D-8A21-BBABF51E23A5}" srcOrd="0" destOrd="0" presId="urn:microsoft.com/office/officeart/2005/8/layout/hierarchy2"/>
    <dgm:cxn modelId="{996ECC6D-4DCD-496C-ACF4-F451361CBE03}" type="presOf" srcId="{1C239A94-4327-47F9-A375-623C8563291C}" destId="{D8425A9E-BE80-4B2E-B1BB-46865B577AF5}" srcOrd="0" destOrd="0" presId="urn:microsoft.com/office/officeart/2005/8/layout/hierarchy2"/>
    <dgm:cxn modelId="{15740C82-7EFE-441D-9A27-06CF61BE5B74}" srcId="{B90620CA-51AD-454B-AAF2-01BCA44D86BE}" destId="{4750194B-EDBD-4E0A-998B-DF88D08EABFB}" srcOrd="0" destOrd="0" parTransId="{26C06465-528E-4AB7-925D-A065507D60D5}" sibTransId="{109ED281-A3CB-486C-A0D2-11ACFF62E4D5}"/>
    <dgm:cxn modelId="{94E291BE-B6CB-418C-BE03-6042A20C237A}" srcId="{193E3F7B-0D6B-42F3-9235-68D4B74F5624}" destId="{D0CF9AD7-462D-4D9A-9134-385158D14CA4}" srcOrd="0" destOrd="0" parTransId="{15132CD4-2AE0-4E00-8A2A-B44229DB1B7D}" sibTransId="{A20E62AE-7027-43CE-8A2E-CB223D728B3F}"/>
    <dgm:cxn modelId="{C413CF02-5051-4861-A612-88E240C1CFBC}" type="presOf" srcId="{49CA3D48-00B6-4A34-948F-516D3E70B275}" destId="{7AA623BF-9044-4D50-AE55-1BFB65D5C183}" srcOrd="1" destOrd="0" presId="urn:microsoft.com/office/officeart/2005/8/layout/hierarchy2"/>
    <dgm:cxn modelId="{A2DF15D4-52BC-4ED9-BD80-99EFB7A909C1}" type="presOf" srcId="{D0CF9AD7-462D-4D9A-9134-385158D14CA4}" destId="{45E1891F-7444-4D53-BFEF-DF72697B68F9}" srcOrd="0" destOrd="0" presId="urn:microsoft.com/office/officeart/2005/8/layout/hierarchy2"/>
    <dgm:cxn modelId="{14224C59-1F28-42B0-8FF2-EAFEBEA9E33A}" type="presOf" srcId="{C6056461-D0CA-438F-A98C-AEA84E047E7D}" destId="{A16941B2-C373-4E17-99E2-382C6667CD09}" srcOrd="0" destOrd="0" presId="urn:microsoft.com/office/officeart/2005/8/layout/hierarchy2"/>
    <dgm:cxn modelId="{590F1FD7-8B6F-403D-9DF4-96A1C9553666}" type="presOf" srcId="{4750194B-EDBD-4E0A-998B-DF88D08EABFB}" destId="{BC276ED0-E233-41DB-A7C7-2A5E24CD5E59}" srcOrd="0" destOrd="0" presId="urn:microsoft.com/office/officeart/2005/8/layout/hierarchy2"/>
    <dgm:cxn modelId="{27BB5D3C-7537-4867-8D1B-EC8B418EF078}" srcId="{4750194B-EDBD-4E0A-998B-DF88D08EABFB}" destId="{1DFD3293-CC8F-49B9-BFA2-61AB88B1B0B9}" srcOrd="3" destOrd="0" parTransId="{9C3EA98D-7536-44D4-96CA-1EB8C2FF50A6}" sibTransId="{CF130582-203F-42AA-98A7-518943473C3C}"/>
    <dgm:cxn modelId="{C78C5E6F-C8CD-4B3B-8E70-CCC29A31850E}" type="presOf" srcId="{31C3DC00-4A1E-469C-B127-2C6CB2C912B7}" destId="{50A5BE8A-228E-402B-B751-D858C5717E12}" srcOrd="0" destOrd="0" presId="urn:microsoft.com/office/officeart/2005/8/layout/hierarchy2"/>
    <dgm:cxn modelId="{90BA714E-5CAA-4C38-B032-3FE77E4082FC}" srcId="{4750194B-EDBD-4E0A-998B-DF88D08EABFB}" destId="{4AC9A656-8D3E-4145-B588-DA50BF451DC6}" srcOrd="2" destOrd="0" parTransId="{885112D1-70A1-4DD7-BCF9-28C64FAD92F1}" sibTransId="{9DBCA30C-4D3E-4D20-B00D-90E22C0FDC78}"/>
    <dgm:cxn modelId="{0EB9D2AB-2B83-463D-BD1F-D75675B6F7F1}" type="presOf" srcId="{3ACA51CC-1F08-406F-83F3-2652B245EEB5}" destId="{65622138-5549-4016-94CD-381397C633D2}" srcOrd="0" destOrd="0" presId="urn:microsoft.com/office/officeart/2005/8/layout/hierarchy2"/>
    <dgm:cxn modelId="{19F50D71-3666-4436-82C4-4A42A1606889}" type="presOf" srcId="{E3379B83-E5D3-4D3E-B737-275D046B5047}" destId="{19BF5AEB-0A4F-4460-9AED-C4FE07F48DB4}" srcOrd="0" destOrd="0" presId="urn:microsoft.com/office/officeart/2005/8/layout/hierarchy2"/>
    <dgm:cxn modelId="{A39AF6B2-A5E8-4BB4-9EBE-6994990B26A5}" type="presOf" srcId="{1DFD3293-CC8F-49B9-BFA2-61AB88B1B0B9}" destId="{A5D9F61B-418C-47B5-A4D4-52AAC0DEA4BE}" srcOrd="0" destOrd="0" presId="urn:microsoft.com/office/officeart/2005/8/layout/hierarchy2"/>
    <dgm:cxn modelId="{08320322-7D6F-448E-9001-93AC56BEB90F}" type="presOf" srcId="{1026534E-09A4-4F0F-AC48-7481A947897B}" destId="{3910B861-04DA-483C-A1BE-16EA816D0862}" srcOrd="0" destOrd="0" presId="urn:microsoft.com/office/officeart/2005/8/layout/hierarchy2"/>
    <dgm:cxn modelId="{D9AACC16-AC62-4DA5-BD13-F237850D1CDA}" type="presOf" srcId="{5ACBC93A-31B0-44AA-9AA8-99CA2DFC3D3E}" destId="{C315608B-F8EC-41F7-A03C-91F7D21552DB}" srcOrd="1" destOrd="0" presId="urn:microsoft.com/office/officeart/2005/8/layout/hierarchy2"/>
    <dgm:cxn modelId="{771BDEC8-6965-4E2A-8D9F-E7FC21EA2A8E}" type="presOf" srcId="{9C3EA98D-7536-44D4-96CA-1EB8C2FF50A6}" destId="{3DED33C1-3D7F-44DE-9C8A-4C13FBA9F665}" srcOrd="0" destOrd="0" presId="urn:microsoft.com/office/officeart/2005/8/layout/hierarchy2"/>
    <dgm:cxn modelId="{E28824B0-5719-4423-90CE-4B3D9159C4CA}" type="presOf" srcId="{5D9E926E-4FC1-455A-9FA2-C2A7A29C685D}" destId="{F40F52F2-C32A-4DCF-AB33-F27CF8C09E86}" srcOrd="0" destOrd="0" presId="urn:microsoft.com/office/officeart/2005/8/layout/hierarchy2"/>
    <dgm:cxn modelId="{CC112C33-2F08-47A1-B8AF-F0FD7FB077E0}" type="presOf" srcId="{8BD09A54-67DB-409E-897C-17D51E3A358F}" destId="{448F8BB4-72C4-42E4-A035-D3DC0AC53FCD}" srcOrd="0" destOrd="0" presId="urn:microsoft.com/office/officeart/2005/8/layout/hierarchy2"/>
    <dgm:cxn modelId="{77466E09-617C-494F-A9F5-FAB8F30D871D}" type="presOf" srcId="{B90620CA-51AD-454B-AAF2-01BCA44D86BE}" destId="{7871D477-1A1E-4A5E-BFBF-FC85FBE857FE}" srcOrd="0" destOrd="0" presId="urn:microsoft.com/office/officeart/2005/8/layout/hierarchy2"/>
    <dgm:cxn modelId="{86386B4F-DD1E-4591-BBE9-34BCF1B6B85E}" type="presOf" srcId="{49CA3D48-00B6-4A34-948F-516D3E70B275}" destId="{FE9D0DBB-2E93-44F0-968F-8FEA724B912E}" srcOrd="0" destOrd="0" presId="urn:microsoft.com/office/officeart/2005/8/layout/hierarchy2"/>
    <dgm:cxn modelId="{DE8D8089-9B00-4A59-BFDC-C9F67D58C36A}" srcId="{4750194B-EDBD-4E0A-998B-DF88D08EABFB}" destId="{EC82DA3E-EE68-49B6-B278-B807A42BCF16}" srcOrd="0" destOrd="0" parTransId="{31C3DC00-4A1E-469C-B127-2C6CB2C912B7}" sibTransId="{1F470CE8-1089-43B2-9A81-84762A31CF76}"/>
    <dgm:cxn modelId="{C392B4E8-F6C5-4D42-B8B0-B12595FFBB22}" type="presOf" srcId="{DA58BE3B-3B7D-43DD-8228-212E8B0AA1C8}" destId="{61BAC175-B096-4B12-82CF-9DFC7CD526B8}" srcOrd="0" destOrd="0" presId="urn:microsoft.com/office/officeart/2005/8/layout/hierarchy2"/>
    <dgm:cxn modelId="{0F84ADDF-2FF7-4377-A713-0E1A8915FDA1}" type="presOf" srcId="{E3379B83-E5D3-4D3E-B737-275D046B5047}" destId="{00B4C621-56C8-4E0F-A358-A0DF957A477F}" srcOrd="1" destOrd="0" presId="urn:microsoft.com/office/officeart/2005/8/layout/hierarchy2"/>
    <dgm:cxn modelId="{EB2DEFD0-F931-4EBB-9400-B2BF889ECB11}" type="presOf" srcId="{15132CD4-2AE0-4E00-8A2A-B44229DB1B7D}" destId="{E7087ED2-05A1-42B5-8417-C39BED06F288}" srcOrd="1" destOrd="0" presId="urn:microsoft.com/office/officeart/2005/8/layout/hierarchy2"/>
    <dgm:cxn modelId="{139ED78C-513B-4983-8E52-BA64747C5EB4}" type="presOf" srcId="{ABB5A811-879F-44E9-A328-D5EB373F648B}" destId="{11CC27EF-E894-4DEF-82B2-DFF7DEFFD238}" srcOrd="1" destOrd="0" presId="urn:microsoft.com/office/officeart/2005/8/layout/hierarchy2"/>
    <dgm:cxn modelId="{A5192379-1277-4F42-B56D-DDD79E91D084}" type="presOf" srcId="{EC82DA3E-EE68-49B6-B278-B807A42BCF16}" destId="{37305B75-500C-407B-9BF9-A70621C598D3}" srcOrd="0" destOrd="0" presId="urn:microsoft.com/office/officeart/2005/8/layout/hierarchy2"/>
    <dgm:cxn modelId="{A991492B-9C12-4E2F-BC4B-BB8D31225031}" type="presOf" srcId="{FDFB7D58-7DCC-44F3-9CD7-5ED86DBF2C8D}" destId="{A9E9E1BB-943B-48F5-9FD6-A006DFF265B9}" srcOrd="1" destOrd="0" presId="urn:microsoft.com/office/officeart/2005/8/layout/hierarchy2"/>
    <dgm:cxn modelId="{8C9E53CC-6430-407E-87E5-EA61C1747D39}" srcId="{4750194B-EDBD-4E0A-998B-DF88D08EABFB}" destId="{193E3F7B-0D6B-42F3-9235-68D4B74F5624}" srcOrd="5" destOrd="0" parTransId="{E3379B83-E5D3-4D3E-B737-275D046B5047}" sibTransId="{054CAB4D-23E7-4392-9D5C-9C31F2AFB787}"/>
    <dgm:cxn modelId="{2478C8C0-8209-46C0-BB00-07BEE0E9D878}" srcId="{1DFD3293-CC8F-49B9-BFA2-61AB88B1B0B9}" destId="{1C239A94-4327-47F9-A375-623C8563291C}" srcOrd="0" destOrd="0" parTransId="{8BD09A54-67DB-409E-897C-17D51E3A358F}" sibTransId="{0DF90B03-0C47-4430-8B88-3A3951BDF6EF}"/>
    <dgm:cxn modelId="{92E92BBF-0039-48C8-81E0-E767C020A8FD}" type="presOf" srcId="{31C3DC00-4A1E-469C-B127-2C6CB2C912B7}" destId="{21BAB004-6B21-457C-9C68-4E0A59F9595F}" srcOrd="1" destOrd="0" presId="urn:microsoft.com/office/officeart/2005/8/layout/hierarchy2"/>
    <dgm:cxn modelId="{2A62F09E-D5D9-4DC0-A210-0B2899FFC472}" type="presOf" srcId="{9C3EA98D-7536-44D4-96CA-1EB8C2FF50A6}" destId="{5B95228B-AB59-4387-9D8F-930B880BADBA}" srcOrd="1" destOrd="0" presId="urn:microsoft.com/office/officeart/2005/8/layout/hierarchy2"/>
    <dgm:cxn modelId="{65E7DA57-256B-4AD1-9654-A1B81F0B2BE2}" type="presOf" srcId="{15132CD4-2AE0-4E00-8A2A-B44229DB1B7D}" destId="{605EC2BB-208F-4EDA-8823-BE11FA59CD3B}" srcOrd="0" destOrd="0" presId="urn:microsoft.com/office/officeart/2005/8/layout/hierarchy2"/>
    <dgm:cxn modelId="{F0F35F47-06D4-49F6-96DD-412F337AC70F}" type="presOf" srcId="{DA58BE3B-3B7D-43DD-8228-212E8B0AA1C8}" destId="{6EDFAC14-ABE7-4814-A5C3-0F459FDC9CF0}" srcOrd="1" destOrd="0" presId="urn:microsoft.com/office/officeart/2005/8/layout/hierarchy2"/>
    <dgm:cxn modelId="{F270F898-5883-4F23-B72A-3FEFA9369687}" type="presOf" srcId="{4AC9A656-8D3E-4145-B588-DA50BF451DC6}" destId="{5480D2E5-1F87-4A56-AFDA-C3A6E2A1A666}" srcOrd="0" destOrd="0" presId="urn:microsoft.com/office/officeart/2005/8/layout/hierarchy2"/>
    <dgm:cxn modelId="{C343A96D-B74D-430A-AD0A-071DE9AC08D4}" srcId="{4AC9A656-8D3E-4145-B588-DA50BF451DC6}" destId="{3ACA51CC-1F08-406F-83F3-2652B245EEB5}" srcOrd="0" destOrd="0" parTransId="{F8C2AB82-EB0D-46F3-AC1E-49C9BBC36789}" sibTransId="{CBFE9907-1318-4601-9A6F-3BFD537D3B0C}"/>
    <dgm:cxn modelId="{0314E3C1-F9FD-41CE-B385-0346DC9087A9}" type="presOf" srcId="{ABB5A811-879F-44E9-A328-D5EB373F648B}" destId="{5810AFC3-E02B-4A01-8857-C25E1848A778}" srcOrd="0" destOrd="0" presId="urn:microsoft.com/office/officeart/2005/8/layout/hierarchy2"/>
    <dgm:cxn modelId="{F5143E70-432F-4633-9959-301ACF11876C}" type="presOf" srcId="{FDFB7D58-7DCC-44F3-9CD7-5ED86DBF2C8D}" destId="{6CB199AE-8199-47C0-BB2F-6546E3633F02}" srcOrd="0" destOrd="0" presId="urn:microsoft.com/office/officeart/2005/8/layout/hierarchy2"/>
    <dgm:cxn modelId="{09B8AE68-EDBD-46DA-8092-FEF72EA1FA06}" srcId="{EC82DA3E-EE68-49B6-B278-B807A42BCF16}" destId="{B9285C8D-FBB7-4C9A-ACFC-AF552C289E9A}" srcOrd="0" destOrd="0" parTransId="{DA58BE3B-3B7D-43DD-8228-212E8B0AA1C8}" sibTransId="{9B47B8F6-DCD9-4200-8F4F-C8AB5E722D23}"/>
    <dgm:cxn modelId="{5AC8E92A-8C1D-40B9-AF89-AA754B5C9B47}" type="presOf" srcId="{F8C2AB82-EB0D-46F3-AC1E-49C9BBC36789}" destId="{FC787920-753B-4B03-8D1A-20C17B94B74A}" srcOrd="1" destOrd="0" presId="urn:microsoft.com/office/officeart/2005/8/layout/hierarchy2"/>
    <dgm:cxn modelId="{38E1DC72-0D8C-474B-8FE2-04077758B938}" type="presOf" srcId="{885112D1-70A1-4DD7-BCF9-28C64FAD92F1}" destId="{F2699875-9173-46A7-B438-5B68C6EA2CEB}" srcOrd="1" destOrd="0" presId="urn:microsoft.com/office/officeart/2005/8/layout/hierarchy2"/>
    <dgm:cxn modelId="{8C5F946B-BCFE-48E1-BD61-A89B51A9A12A}" type="presOf" srcId="{885112D1-70A1-4DD7-BCF9-28C64FAD92F1}" destId="{E3C17194-571D-49E3-B50D-DD03F30C9E19}" srcOrd="0" destOrd="0" presId="urn:microsoft.com/office/officeart/2005/8/layout/hierarchy2"/>
    <dgm:cxn modelId="{67B299BC-AD23-45C0-B5B9-E012560C66A8}" srcId="{1026534E-09A4-4F0F-AC48-7481A947897B}" destId="{5D9E926E-4FC1-455A-9FA2-C2A7A29C685D}" srcOrd="0" destOrd="0" parTransId="{5ACBC93A-31B0-44AA-9AA8-99CA2DFC3D3E}" sibTransId="{6E2AAC16-745D-4103-B935-BCF5AE00D975}"/>
    <dgm:cxn modelId="{934E6458-7583-4DE3-BD6B-F12A2AA843C6}" type="presOf" srcId="{5ACBC93A-31B0-44AA-9AA8-99CA2DFC3D3E}" destId="{79F2A21D-3D73-4F39-B250-16F5F43DCA61}" srcOrd="0" destOrd="0" presId="urn:microsoft.com/office/officeart/2005/8/layout/hierarchy2"/>
    <dgm:cxn modelId="{AD528A2D-AB14-4076-82E2-CCB3891E5DC2}" type="presParOf" srcId="{7871D477-1A1E-4A5E-BFBF-FC85FBE857FE}" destId="{C1FCA0B6-55AC-41FC-81EB-332B1B778896}" srcOrd="0" destOrd="0" presId="urn:microsoft.com/office/officeart/2005/8/layout/hierarchy2"/>
    <dgm:cxn modelId="{9E990855-4FDC-4ECF-92F9-966C0DEF0C40}" type="presParOf" srcId="{C1FCA0B6-55AC-41FC-81EB-332B1B778896}" destId="{BC276ED0-E233-41DB-A7C7-2A5E24CD5E59}" srcOrd="0" destOrd="0" presId="urn:microsoft.com/office/officeart/2005/8/layout/hierarchy2"/>
    <dgm:cxn modelId="{E427DC4C-E7A0-4220-9294-73DB8C49FF4E}" type="presParOf" srcId="{C1FCA0B6-55AC-41FC-81EB-332B1B778896}" destId="{8F91CF11-E904-4A49-A5B1-7E2F220179E4}" srcOrd="1" destOrd="0" presId="urn:microsoft.com/office/officeart/2005/8/layout/hierarchy2"/>
    <dgm:cxn modelId="{35816F0C-9F3C-4FC9-81B8-614DEC590FC3}" type="presParOf" srcId="{8F91CF11-E904-4A49-A5B1-7E2F220179E4}" destId="{50A5BE8A-228E-402B-B751-D858C5717E12}" srcOrd="0" destOrd="0" presId="urn:microsoft.com/office/officeart/2005/8/layout/hierarchy2"/>
    <dgm:cxn modelId="{B6D79591-D6BA-4936-96B5-D5AA62E5BA57}" type="presParOf" srcId="{50A5BE8A-228E-402B-B751-D858C5717E12}" destId="{21BAB004-6B21-457C-9C68-4E0A59F9595F}" srcOrd="0" destOrd="0" presId="urn:microsoft.com/office/officeart/2005/8/layout/hierarchy2"/>
    <dgm:cxn modelId="{2D6B9B62-DBAA-4DD0-9505-54D3D9AA88F2}" type="presParOf" srcId="{8F91CF11-E904-4A49-A5B1-7E2F220179E4}" destId="{4644207D-C558-4A80-9D64-599A412D88A0}" srcOrd="1" destOrd="0" presId="urn:microsoft.com/office/officeart/2005/8/layout/hierarchy2"/>
    <dgm:cxn modelId="{05F3C56D-3B11-4269-B53E-78CE5D63AB8B}" type="presParOf" srcId="{4644207D-C558-4A80-9D64-599A412D88A0}" destId="{37305B75-500C-407B-9BF9-A70621C598D3}" srcOrd="0" destOrd="0" presId="urn:microsoft.com/office/officeart/2005/8/layout/hierarchy2"/>
    <dgm:cxn modelId="{C702FEA2-BA7A-4CC8-8A9F-D1B51DA257D0}" type="presParOf" srcId="{4644207D-C558-4A80-9D64-599A412D88A0}" destId="{26E9EF03-68CB-4FF6-98F3-95D078C75C06}" srcOrd="1" destOrd="0" presId="urn:microsoft.com/office/officeart/2005/8/layout/hierarchy2"/>
    <dgm:cxn modelId="{CC662638-4612-4372-9C4F-3E5DC9F4DAAF}" type="presParOf" srcId="{26E9EF03-68CB-4FF6-98F3-95D078C75C06}" destId="{61BAC175-B096-4B12-82CF-9DFC7CD526B8}" srcOrd="0" destOrd="0" presId="urn:microsoft.com/office/officeart/2005/8/layout/hierarchy2"/>
    <dgm:cxn modelId="{F20AC8AD-2C7A-4C82-A873-7FAD2179F4FF}" type="presParOf" srcId="{61BAC175-B096-4B12-82CF-9DFC7CD526B8}" destId="{6EDFAC14-ABE7-4814-A5C3-0F459FDC9CF0}" srcOrd="0" destOrd="0" presId="urn:microsoft.com/office/officeart/2005/8/layout/hierarchy2"/>
    <dgm:cxn modelId="{F788427B-E611-4F67-A033-9AA54E3B232D}" type="presParOf" srcId="{26E9EF03-68CB-4FF6-98F3-95D078C75C06}" destId="{4B0DE701-8804-47C1-B1C7-CA32C259163D}" srcOrd="1" destOrd="0" presId="urn:microsoft.com/office/officeart/2005/8/layout/hierarchy2"/>
    <dgm:cxn modelId="{EFFB37D5-18D5-490F-B5FF-FBFAA1D6EE02}" type="presParOf" srcId="{4B0DE701-8804-47C1-B1C7-CA32C259163D}" destId="{5F0BAC9F-86A2-4AB4-A1CD-E92772AAC4A5}" srcOrd="0" destOrd="0" presId="urn:microsoft.com/office/officeart/2005/8/layout/hierarchy2"/>
    <dgm:cxn modelId="{DB899742-1A55-4FB0-9A44-77FE78C51DB4}" type="presParOf" srcId="{4B0DE701-8804-47C1-B1C7-CA32C259163D}" destId="{2C08CE9C-0AB5-496B-A2C6-79089BAC4AEC}" srcOrd="1" destOrd="0" presId="urn:microsoft.com/office/officeart/2005/8/layout/hierarchy2"/>
    <dgm:cxn modelId="{9DA52F69-B57F-4CCC-9E84-669B779C0C1A}" type="presParOf" srcId="{8F91CF11-E904-4A49-A5B1-7E2F220179E4}" destId="{FE9D0DBB-2E93-44F0-968F-8FEA724B912E}" srcOrd="2" destOrd="0" presId="urn:microsoft.com/office/officeart/2005/8/layout/hierarchy2"/>
    <dgm:cxn modelId="{B7684605-56F7-4C87-8154-618553C4B6C5}" type="presParOf" srcId="{FE9D0DBB-2E93-44F0-968F-8FEA724B912E}" destId="{7AA623BF-9044-4D50-AE55-1BFB65D5C183}" srcOrd="0" destOrd="0" presId="urn:microsoft.com/office/officeart/2005/8/layout/hierarchy2"/>
    <dgm:cxn modelId="{EBE2EAA7-577A-4B84-81E3-B633AA33C673}" type="presParOf" srcId="{8F91CF11-E904-4A49-A5B1-7E2F220179E4}" destId="{2F64E2C4-989A-49C0-BE01-EE469C9F455E}" srcOrd="3" destOrd="0" presId="urn:microsoft.com/office/officeart/2005/8/layout/hierarchy2"/>
    <dgm:cxn modelId="{1F906C06-48E3-43E2-BF33-CA872A9F839D}" type="presParOf" srcId="{2F64E2C4-989A-49C0-BE01-EE469C9F455E}" destId="{828F4F32-2A9E-4EEE-A1E4-DE7ED587369F}" srcOrd="0" destOrd="0" presId="urn:microsoft.com/office/officeart/2005/8/layout/hierarchy2"/>
    <dgm:cxn modelId="{1AC41C18-0233-4D08-BA99-773F8466B991}" type="presParOf" srcId="{2F64E2C4-989A-49C0-BE01-EE469C9F455E}" destId="{CD2BE495-F867-463F-98A0-86E4EE5923D4}" srcOrd="1" destOrd="0" presId="urn:microsoft.com/office/officeart/2005/8/layout/hierarchy2"/>
    <dgm:cxn modelId="{11606743-7F86-4CAA-9449-1FC9C6F09CCB}" type="presParOf" srcId="{CD2BE495-F867-463F-98A0-86E4EE5923D4}" destId="{5810AFC3-E02B-4A01-8857-C25E1848A778}" srcOrd="0" destOrd="0" presId="urn:microsoft.com/office/officeart/2005/8/layout/hierarchy2"/>
    <dgm:cxn modelId="{BDD09629-3E95-4670-BA3F-F77B01F43B5C}" type="presParOf" srcId="{5810AFC3-E02B-4A01-8857-C25E1848A778}" destId="{11CC27EF-E894-4DEF-82B2-DFF7DEFFD238}" srcOrd="0" destOrd="0" presId="urn:microsoft.com/office/officeart/2005/8/layout/hierarchy2"/>
    <dgm:cxn modelId="{5418EBE9-D7D6-48E1-BD58-8DBBBEA660C7}" type="presParOf" srcId="{CD2BE495-F867-463F-98A0-86E4EE5923D4}" destId="{2FFEF222-CD4C-4898-8C9B-3D8247F98963}" srcOrd="1" destOrd="0" presId="urn:microsoft.com/office/officeart/2005/8/layout/hierarchy2"/>
    <dgm:cxn modelId="{7BEAC075-FCFD-4238-8025-7860639103A1}" type="presParOf" srcId="{2FFEF222-CD4C-4898-8C9B-3D8247F98963}" destId="{A16941B2-C373-4E17-99E2-382C6667CD09}" srcOrd="0" destOrd="0" presId="urn:microsoft.com/office/officeart/2005/8/layout/hierarchy2"/>
    <dgm:cxn modelId="{CF066076-739F-4C25-A592-755F4423D085}" type="presParOf" srcId="{2FFEF222-CD4C-4898-8C9B-3D8247F98963}" destId="{0C0E0682-ED71-4317-A7BE-5DBB24B59767}" srcOrd="1" destOrd="0" presId="urn:microsoft.com/office/officeart/2005/8/layout/hierarchy2"/>
    <dgm:cxn modelId="{93AC3033-5073-4D23-9299-2F0623110C89}" type="presParOf" srcId="{8F91CF11-E904-4A49-A5B1-7E2F220179E4}" destId="{E3C17194-571D-49E3-B50D-DD03F30C9E19}" srcOrd="4" destOrd="0" presId="urn:microsoft.com/office/officeart/2005/8/layout/hierarchy2"/>
    <dgm:cxn modelId="{BC215A76-C6B3-43A9-BB6A-5098BDBC08E8}" type="presParOf" srcId="{E3C17194-571D-49E3-B50D-DD03F30C9E19}" destId="{F2699875-9173-46A7-B438-5B68C6EA2CEB}" srcOrd="0" destOrd="0" presId="urn:microsoft.com/office/officeart/2005/8/layout/hierarchy2"/>
    <dgm:cxn modelId="{77365F7F-FD5F-4B25-88A4-DA1D6E923F39}" type="presParOf" srcId="{8F91CF11-E904-4A49-A5B1-7E2F220179E4}" destId="{293E89F2-53BF-4111-A4D5-9F26F13A86DE}" srcOrd="5" destOrd="0" presId="urn:microsoft.com/office/officeart/2005/8/layout/hierarchy2"/>
    <dgm:cxn modelId="{D4216116-ECAD-4812-8D83-71E45CDFF31C}" type="presParOf" srcId="{293E89F2-53BF-4111-A4D5-9F26F13A86DE}" destId="{5480D2E5-1F87-4A56-AFDA-C3A6E2A1A666}" srcOrd="0" destOrd="0" presId="urn:microsoft.com/office/officeart/2005/8/layout/hierarchy2"/>
    <dgm:cxn modelId="{0FCA5D5F-243B-4CCA-99C2-507AA6C0A24F}" type="presParOf" srcId="{293E89F2-53BF-4111-A4D5-9F26F13A86DE}" destId="{B33A37D9-767C-4B65-94AB-5CB6291B3A8C}" srcOrd="1" destOrd="0" presId="urn:microsoft.com/office/officeart/2005/8/layout/hierarchy2"/>
    <dgm:cxn modelId="{2AD8C309-5456-477B-89BA-AACA3F1E0F1C}" type="presParOf" srcId="{B33A37D9-767C-4B65-94AB-5CB6291B3A8C}" destId="{97C5B430-F1B1-4762-90F8-F92C21A9B0D9}" srcOrd="0" destOrd="0" presId="urn:microsoft.com/office/officeart/2005/8/layout/hierarchy2"/>
    <dgm:cxn modelId="{A7B64CB6-6CA4-42E5-9C26-3A74E8F92F50}" type="presParOf" srcId="{97C5B430-F1B1-4762-90F8-F92C21A9B0D9}" destId="{FC787920-753B-4B03-8D1A-20C17B94B74A}" srcOrd="0" destOrd="0" presId="urn:microsoft.com/office/officeart/2005/8/layout/hierarchy2"/>
    <dgm:cxn modelId="{25B51DB9-59D3-4D80-9E0C-6AA29A3826DC}" type="presParOf" srcId="{B33A37D9-767C-4B65-94AB-5CB6291B3A8C}" destId="{426F6E26-7F8D-4CFE-808D-9F32F5483737}" srcOrd="1" destOrd="0" presId="urn:microsoft.com/office/officeart/2005/8/layout/hierarchy2"/>
    <dgm:cxn modelId="{3A528E5F-F4E3-48CC-9309-1A58F4D04D67}" type="presParOf" srcId="{426F6E26-7F8D-4CFE-808D-9F32F5483737}" destId="{65622138-5549-4016-94CD-381397C633D2}" srcOrd="0" destOrd="0" presId="urn:microsoft.com/office/officeart/2005/8/layout/hierarchy2"/>
    <dgm:cxn modelId="{E5B7AF94-8DDB-4F2C-9DC0-CBD3ABFB45DD}" type="presParOf" srcId="{426F6E26-7F8D-4CFE-808D-9F32F5483737}" destId="{23140F47-E3C8-4585-8A56-F1E754C8F7FF}" srcOrd="1" destOrd="0" presId="urn:microsoft.com/office/officeart/2005/8/layout/hierarchy2"/>
    <dgm:cxn modelId="{99DFA799-0BAB-4218-84B5-03E26403ADDB}" type="presParOf" srcId="{8F91CF11-E904-4A49-A5B1-7E2F220179E4}" destId="{3DED33C1-3D7F-44DE-9C8A-4C13FBA9F665}" srcOrd="6" destOrd="0" presId="urn:microsoft.com/office/officeart/2005/8/layout/hierarchy2"/>
    <dgm:cxn modelId="{5E577784-75DB-4E9E-8733-4F651832E8AD}" type="presParOf" srcId="{3DED33C1-3D7F-44DE-9C8A-4C13FBA9F665}" destId="{5B95228B-AB59-4387-9D8F-930B880BADBA}" srcOrd="0" destOrd="0" presId="urn:microsoft.com/office/officeart/2005/8/layout/hierarchy2"/>
    <dgm:cxn modelId="{06257260-6A77-4A3B-BFB5-150BBE02ACF4}" type="presParOf" srcId="{8F91CF11-E904-4A49-A5B1-7E2F220179E4}" destId="{CD6B0CBE-468B-43EB-9A20-DE85A81CB76A}" srcOrd="7" destOrd="0" presId="urn:microsoft.com/office/officeart/2005/8/layout/hierarchy2"/>
    <dgm:cxn modelId="{C9FEF3D5-2B30-470E-86AE-218EF5571686}" type="presParOf" srcId="{CD6B0CBE-468B-43EB-9A20-DE85A81CB76A}" destId="{A5D9F61B-418C-47B5-A4D4-52AAC0DEA4BE}" srcOrd="0" destOrd="0" presId="urn:microsoft.com/office/officeart/2005/8/layout/hierarchy2"/>
    <dgm:cxn modelId="{143858D0-4CFF-4C36-857C-4E5CA03250FF}" type="presParOf" srcId="{CD6B0CBE-468B-43EB-9A20-DE85A81CB76A}" destId="{0CCB963C-E33D-441B-8167-8487F0B51265}" srcOrd="1" destOrd="0" presId="urn:microsoft.com/office/officeart/2005/8/layout/hierarchy2"/>
    <dgm:cxn modelId="{28A66C9D-4908-4A95-A7E3-EE08C66053BC}" type="presParOf" srcId="{0CCB963C-E33D-441B-8167-8487F0B51265}" destId="{448F8BB4-72C4-42E4-A035-D3DC0AC53FCD}" srcOrd="0" destOrd="0" presId="urn:microsoft.com/office/officeart/2005/8/layout/hierarchy2"/>
    <dgm:cxn modelId="{332C3A4B-4C9F-4D60-A7FA-25586D6A6FAD}" type="presParOf" srcId="{448F8BB4-72C4-42E4-A035-D3DC0AC53FCD}" destId="{C6A84146-1032-4C71-B237-43325E3EB9E2}" srcOrd="0" destOrd="0" presId="urn:microsoft.com/office/officeart/2005/8/layout/hierarchy2"/>
    <dgm:cxn modelId="{EF9660B2-CCF5-408D-A1D4-D5991308E9A2}" type="presParOf" srcId="{0CCB963C-E33D-441B-8167-8487F0B51265}" destId="{707E7E45-89DD-4986-9347-780DB6233CF4}" srcOrd="1" destOrd="0" presId="urn:microsoft.com/office/officeart/2005/8/layout/hierarchy2"/>
    <dgm:cxn modelId="{415BDA05-9EF1-45C4-9511-1379F52F6A69}" type="presParOf" srcId="{707E7E45-89DD-4986-9347-780DB6233CF4}" destId="{D8425A9E-BE80-4B2E-B1BB-46865B577AF5}" srcOrd="0" destOrd="0" presId="urn:microsoft.com/office/officeart/2005/8/layout/hierarchy2"/>
    <dgm:cxn modelId="{197177DC-7324-40D4-8EEA-D1931B57642B}" type="presParOf" srcId="{707E7E45-89DD-4986-9347-780DB6233CF4}" destId="{061094DE-4688-4551-8571-1BFBD1210C67}" srcOrd="1" destOrd="0" presId="urn:microsoft.com/office/officeart/2005/8/layout/hierarchy2"/>
    <dgm:cxn modelId="{9D4DC00A-F914-4F8E-A7DD-46757C6FC504}" type="presParOf" srcId="{8F91CF11-E904-4A49-A5B1-7E2F220179E4}" destId="{6CB199AE-8199-47C0-BB2F-6546E3633F02}" srcOrd="8" destOrd="0" presId="urn:microsoft.com/office/officeart/2005/8/layout/hierarchy2"/>
    <dgm:cxn modelId="{24393D04-B402-4C55-8058-26C2A09FD01D}" type="presParOf" srcId="{6CB199AE-8199-47C0-BB2F-6546E3633F02}" destId="{A9E9E1BB-943B-48F5-9FD6-A006DFF265B9}" srcOrd="0" destOrd="0" presId="urn:microsoft.com/office/officeart/2005/8/layout/hierarchy2"/>
    <dgm:cxn modelId="{6A272E84-3D71-43A3-913A-D7B270FB738A}" type="presParOf" srcId="{8F91CF11-E904-4A49-A5B1-7E2F220179E4}" destId="{53D20B5A-990E-4826-85A0-104F2A87387F}" srcOrd="9" destOrd="0" presId="urn:microsoft.com/office/officeart/2005/8/layout/hierarchy2"/>
    <dgm:cxn modelId="{E0BC07A8-4224-430A-9ACE-F73A8CB5942D}" type="presParOf" srcId="{53D20B5A-990E-4826-85A0-104F2A87387F}" destId="{3910B861-04DA-483C-A1BE-16EA816D0862}" srcOrd="0" destOrd="0" presId="urn:microsoft.com/office/officeart/2005/8/layout/hierarchy2"/>
    <dgm:cxn modelId="{36FF5A7C-352D-4DFE-B651-B80A2FBD3F29}" type="presParOf" srcId="{53D20B5A-990E-4826-85A0-104F2A87387F}" destId="{94B7B4FA-A0F5-4207-A920-675680016024}" srcOrd="1" destOrd="0" presId="urn:microsoft.com/office/officeart/2005/8/layout/hierarchy2"/>
    <dgm:cxn modelId="{7C5A9431-4168-4709-9B73-5DD4C691C80C}" type="presParOf" srcId="{94B7B4FA-A0F5-4207-A920-675680016024}" destId="{79F2A21D-3D73-4F39-B250-16F5F43DCA61}" srcOrd="0" destOrd="0" presId="urn:microsoft.com/office/officeart/2005/8/layout/hierarchy2"/>
    <dgm:cxn modelId="{75E755C4-A30E-400A-AD50-CA6D4B7E2952}" type="presParOf" srcId="{79F2A21D-3D73-4F39-B250-16F5F43DCA61}" destId="{C315608B-F8EC-41F7-A03C-91F7D21552DB}" srcOrd="0" destOrd="0" presId="urn:microsoft.com/office/officeart/2005/8/layout/hierarchy2"/>
    <dgm:cxn modelId="{0301D9E9-81A7-4FC2-8CF5-30D545B6A234}" type="presParOf" srcId="{94B7B4FA-A0F5-4207-A920-675680016024}" destId="{8193D5A3-1548-427A-81EC-8F49025220C2}" srcOrd="1" destOrd="0" presId="urn:microsoft.com/office/officeart/2005/8/layout/hierarchy2"/>
    <dgm:cxn modelId="{E3E3C01C-5251-4691-83F3-35CC5AB2613A}" type="presParOf" srcId="{8193D5A3-1548-427A-81EC-8F49025220C2}" destId="{F40F52F2-C32A-4DCF-AB33-F27CF8C09E86}" srcOrd="0" destOrd="0" presId="urn:microsoft.com/office/officeart/2005/8/layout/hierarchy2"/>
    <dgm:cxn modelId="{21397284-1784-4007-A612-F9D08B665DD7}" type="presParOf" srcId="{8193D5A3-1548-427A-81EC-8F49025220C2}" destId="{2D5A9E7F-EF8F-4AAB-96BC-50C72A965B10}" srcOrd="1" destOrd="0" presId="urn:microsoft.com/office/officeart/2005/8/layout/hierarchy2"/>
    <dgm:cxn modelId="{B77CEAED-CEFB-4E34-929D-661A719B863E}" type="presParOf" srcId="{8F91CF11-E904-4A49-A5B1-7E2F220179E4}" destId="{19BF5AEB-0A4F-4460-9AED-C4FE07F48DB4}" srcOrd="10" destOrd="0" presId="urn:microsoft.com/office/officeart/2005/8/layout/hierarchy2"/>
    <dgm:cxn modelId="{FDC0A6EB-E5C3-467B-A3CD-66F0FFB24D8E}" type="presParOf" srcId="{19BF5AEB-0A4F-4460-9AED-C4FE07F48DB4}" destId="{00B4C621-56C8-4E0F-A358-A0DF957A477F}" srcOrd="0" destOrd="0" presId="urn:microsoft.com/office/officeart/2005/8/layout/hierarchy2"/>
    <dgm:cxn modelId="{47A7396A-4E9A-4950-A369-5CCF04F19A7B}" type="presParOf" srcId="{8F91CF11-E904-4A49-A5B1-7E2F220179E4}" destId="{EC60DB3A-4F18-4812-9EBD-1F754745547E}" srcOrd="11" destOrd="0" presId="urn:microsoft.com/office/officeart/2005/8/layout/hierarchy2"/>
    <dgm:cxn modelId="{7D0E5232-CDCB-468A-853C-A85BA782BB38}" type="presParOf" srcId="{EC60DB3A-4F18-4812-9EBD-1F754745547E}" destId="{AB5263E7-12D1-471D-8A21-BBABF51E23A5}" srcOrd="0" destOrd="0" presId="urn:microsoft.com/office/officeart/2005/8/layout/hierarchy2"/>
    <dgm:cxn modelId="{127F22B2-5C25-410F-9A29-90313D22A6B2}" type="presParOf" srcId="{EC60DB3A-4F18-4812-9EBD-1F754745547E}" destId="{D1FFEFE1-C75C-4E53-B395-695BAE1FD3F2}" srcOrd="1" destOrd="0" presId="urn:microsoft.com/office/officeart/2005/8/layout/hierarchy2"/>
    <dgm:cxn modelId="{96A65CF6-382C-484A-8870-28D2E043E809}" type="presParOf" srcId="{D1FFEFE1-C75C-4E53-B395-695BAE1FD3F2}" destId="{605EC2BB-208F-4EDA-8823-BE11FA59CD3B}" srcOrd="0" destOrd="0" presId="urn:microsoft.com/office/officeart/2005/8/layout/hierarchy2"/>
    <dgm:cxn modelId="{04B14A4B-65E0-4D8D-80BB-18703DAFB654}" type="presParOf" srcId="{605EC2BB-208F-4EDA-8823-BE11FA59CD3B}" destId="{E7087ED2-05A1-42B5-8417-C39BED06F288}" srcOrd="0" destOrd="0" presId="urn:microsoft.com/office/officeart/2005/8/layout/hierarchy2"/>
    <dgm:cxn modelId="{8534D421-61B6-4A72-B468-16F68C10B06F}" type="presParOf" srcId="{D1FFEFE1-C75C-4E53-B395-695BAE1FD3F2}" destId="{36970041-A7DF-425A-A54E-970AE1D7A2BB}" srcOrd="1" destOrd="0" presId="urn:microsoft.com/office/officeart/2005/8/layout/hierarchy2"/>
    <dgm:cxn modelId="{CD9A12AD-AAFE-4185-BBE8-117D5EED5248}" type="presParOf" srcId="{36970041-A7DF-425A-A54E-970AE1D7A2BB}" destId="{45E1891F-7444-4D53-BFEF-DF72697B68F9}" srcOrd="0" destOrd="0" presId="urn:microsoft.com/office/officeart/2005/8/layout/hierarchy2"/>
    <dgm:cxn modelId="{0BEFE2B1-D534-4A56-BCB3-6AB1222A1DFC}" type="presParOf" srcId="{36970041-A7DF-425A-A54E-970AE1D7A2BB}" destId="{686CB73F-A1C1-47CA-BAA4-4F62320DDE45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FF735-01B6-4238-B6A8-6DAAA7B987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0F0A1-EE2E-4FBF-BD3C-0A10859A906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Земельный 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кодекс РФ </a:t>
          </a:r>
          <a:endParaRPr lang="ru-RU" sz="1200" dirty="0">
            <a:solidFill>
              <a:schemeClr val="tx1"/>
            </a:solidFill>
          </a:endParaRPr>
        </a:p>
      </dgm:t>
    </dgm:pt>
    <dgm:pt modelId="{A166327E-2957-425D-8D32-01A6BAFCC58E}" type="parTrans" cxnId="{05843C71-587A-4DB8-B441-85DD82F131AA}">
      <dgm:prSet/>
      <dgm:spPr/>
      <dgm:t>
        <a:bodyPr/>
        <a:lstStyle/>
        <a:p>
          <a:endParaRPr lang="ru-RU"/>
        </a:p>
      </dgm:t>
    </dgm:pt>
    <dgm:pt modelId="{7452750B-73EF-4362-B81E-F7C35B3D20FC}" type="sibTrans" cxnId="{05843C71-587A-4DB8-B441-85DD82F131AA}">
      <dgm:prSet/>
      <dgm:spPr/>
      <dgm:t>
        <a:bodyPr/>
        <a:lstStyle/>
        <a:p>
          <a:endParaRPr lang="ru-RU"/>
        </a:p>
      </dgm:t>
    </dgm:pt>
    <dgm:pt modelId="{BC2287F4-EBFE-45A5-A394-8B30CA437881}">
      <dgm:prSet phldrT="[Текст]" custT="1"/>
      <dgm:spPr/>
      <dgm:t>
        <a:bodyPr/>
        <a:lstStyle/>
        <a:p>
          <a:r>
            <a:rPr lang="ru-RU" sz="1600" dirty="0" smtClean="0"/>
            <a:t>недопущение загрязнения и захламления земельных участков;</a:t>
          </a:r>
          <a:endParaRPr lang="ru-RU" sz="1600" dirty="0"/>
        </a:p>
      </dgm:t>
    </dgm:pt>
    <dgm:pt modelId="{B5F41FAB-9F2C-472F-AA3F-103AAE5CB1DE}" type="parTrans" cxnId="{11CD82E4-8E4F-4A9F-8A5F-E090A48C9602}">
      <dgm:prSet/>
      <dgm:spPr/>
      <dgm:t>
        <a:bodyPr/>
        <a:lstStyle/>
        <a:p>
          <a:endParaRPr lang="ru-RU"/>
        </a:p>
      </dgm:t>
    </dgm:pt>
    <dgm:pt modelId="{50E647D0-EBF1-4596-A2DC-91ADD881666A}" type="sibTrans" cxnId="{11CD82E4-8E4F-4A9F-8A5F-E090A48C9602}">
      <dgm:prSet/>
      <dgm:spPr/>
      <dgm:t>
        <a:bodyPr/>
        <a:lstStyle/>
        <a:p>
          <a:endParaRPr lang="ru-RU"/>
        </a:p>
      </dgm:t>
    </dgm:pt>
    <dgm:pt modelId="{62060EA7-E023-41C5-94A0-6C087B1311A7}">
      <dgm:prSet phldrT="[Текст]" custT="1"/>
      <dgm:spPr/>
      <dgm:t>
        <a:bodyPr/>
        <a:lstStyle/>
        <a:p>
          <a:endParaRPr lang="ru-RU" sz="1200" dirty="0" smtClean="0">
            <a:solidFill>
              <a:schemeClr val="tx1"/>
            </a:solidFill>
          </a:endParaRPr>
        </a:p>
        <a:p>
          <a:endParaRPr lang="ru-RU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Федеральный закон 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о местном самоуправлении</a:t>
          </a:r>
          <a:endParaRPr lang="ru-RU" sz="1200" dirty="0">
            <a:solidFill>
              <a:schemeClr val="tx1"/>
            </a:solidFill>
          </a:endParaRPr>
        </a:p>
      </dgm:t>
    </dgm:pt>
    <dgm:pt modelId="{E7CF502F-123C-437B-86AE-DA23D55B32EB}" type="parTrans" cxnId="{BC2F0058-BC33-45F7-A514-9AFB26F78A8B}">
      <dgm:prSet/>
      <dgm:spPr/>
      <dgm:t>
        <a:bodyPr/>
        <a:lstStyle/>
        <a:p>
          <a:endParaRPr lang="ru-RU"/>
        </a:p>
      </dgm:t>
    </dgm:pt>
    <dgm:pt modelId="{D144796E-78C7-42BE-9B8F-F323276FA6F6}" type="sibTrans" cxnId="{BC2F0058-BC33-45F7-A514-9AFB26F78A8B}">
      <dgm:prSet/>
      <dgm:spPr/>
      <dgm:t>
        <a:bodyPr/>
        <a:lstStyle/>
        <a:p>
          <a:endParaRPr lang="ru-RU"/>
        </a:p>
      </dgm:t>
    </dgm:pt>
    <dgm:pt modelId="{75D95353-988C-48CD-9481-3F2B84C1F1C4}">
      <dgm:prSet phldrT="[Текст]" custT="1"/>
      <dgm:spPr/>
      <dgm:t>
        <a:bodyPr/>
        <a:lstStyle/>
        <a:p>
          <a:r>
            <a:rPr lang="ru-RU" sz="1600" dirty="0" smtClean="0"/>
            <a:t>утверждение правил благоустройства территорий, устанавливающих </a:t>
          </a:r>
          <a:br>
            <a:rPr lang="ru-RU" sz="1600" dirty="0" smtClean="0"/>
          </a:br>
          <a:r>
            <a:rPr lang="ru-RU" sz="1600" dirty="0" smtClean="0"/>
            <a:t>в т. ч. требования по содержанию зданий, сооружений и земельных участков, на которых они расположены;</a:t>
          </a:r>
          <a:endParaRPr lang="ru-RU" sz="1600" dirty="0"/>
        </a:p>
      </dgm:t>
    </dgm:pt>
    <dgm:pt modelId="{F2C5D5E3-DAA0-4801-BF5A-7BAEAA9CE51F}" type="parTrans" cxnId="{37393240-9601-4594-98B8-FAF1E138B426}">
      <dgm:prSet/>
      <dgm:spPr/>
      <dgm:t>
        <a:bodyPr/>
        <a:lstStyle/>
        <a:p>
          <a:endParaRPr lang="ru-RU"/>
        </a:p>
      </dgm:t>
    </dgm:pt>
    <dgm:pt modelId="{E5E3FA07-166C-4A8A-8F6A-DBF8C16C0BC1}" type="sibTrans" cxnId="{37393240-9601-4594-98B8-FAF1E138B426}">
      <dgm:prSet/>
      <dgm:spPr/>
      <dgm:t>
        <a:bodyPr/>
        <a:lstStyle/>
        <a:p>
          <a:endParaRPr lang="ru-RU"/>
        </a:p>
      </dgm:t>
    </dgm:pt>
    <dgm:pt modelId="{CE98CDF2-E288-450B-834E-03AD1879C0F9}">
      <dgm:prSet phldrT="[Текст]" custT="1"/>
      <dgm:spPr/>
      <dgm:t>
        <a:bodyPr/>
        <a:lstStyle/>
        <a:p>
          <a:endParaRPr lang="ru-RU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Федеральный закон 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о санитарно-эпидемиологическом благополучии</a:t>
          </a:r>
          <a:endParaRPr lang="ru-RU" sz="1200" dirty="0">
            <a:solidFill>
              <a:schemeClr val="tx1"/>
            </a:solidFill>
          </a:endParaRPr>
        </a:p>
      </dgm:t>
    </dgm:pt>
    <dgm:pt modelId="{21AEE142-BCDE-43A6-92FF-F39C711D84D3}" type="parTrans" cxnId="{6A30E442-E2DB-433C-8175-4FD15BAA3EED}">
      <dgm:prSet/>
      <dgm:spPr/>
      <dgm:t>
        <a:bodyPr/>
        <a:lstStyle/>
        <a:p>
          <a:endParaRPr lang="ru-RU"/>
        </a:p>
      </dgm:t>
    </dgm:pt>
    <dgm:pt modelId="{D5C3D741-1BB8-4C8C-B1B1-0B4C21B886A3}" type="sibTrans" cxnId="{6A30E442-E2DB-433C-8175-4FD15BAA3EED}">
      <dgm:prSet/>
      <dgm:spPr/>
      <dgm:t>
        <a:bodyPr/>
        <a:lstStyle/>
        <a:p>
          <a:endParaRPr lang="ru-RU"/>
        </a:p>
      </dgm:t>
    </dgm:pt>
    <dgm:pt modelId="{EC17418D-F431-46B8-A2BB-B92FF7314C4A}">
      <dgm:prSet phldrT="[Текст]" custT="1"/>
      <dgm:spPr/>
      <dgm:t>
        <a:bodyPr/>
        <a:lstStyle/>
        <a:p>
          <a:r>
            <a:rPr lang="ru-RU" sz="1600" dirty="0" smtClean="0"/>
            <a:t>рациональный сбор, быстрое удаление, надежное обезвреживание </a:t>
          </a:r>
          <a:br>
            <a:rPr lang="ru-RU" sz="1600" dirty="0" smtClean="0"/>
          </a:br>
          <a:r>
            <a:rPr lang="ru-RU" sz="1600" dirty="0" smtClean="0"/>
            <a:t>и экономически целесообразная утилизация коммунальных отходов </a:t>
          </a:r>
          <a:br>
            <a:rPr lang="ru-RU" sz="1600" dirty="0" smtClean="0"/>
          </a:br>
          <a:r>
            <a:rPr lang="ru-RU" sz="1600" dirty="0" smtClean="0"/>
            <a:t>в соответствии с Генеральной схемой очистки населенного пункта</a:t>
          </a:r>
          <a:endParaRPr lang="ru-RU" sz="1600" dirty="0"/>
        </a:p>
      </dgm:t>
    </dgm:pt>
    <dgm:pt modelId="{796C42A4-B0B8-4FCA-8E7F-437E7A36287F}" type="parTrans" cxnId="{9B81D0A4-AED7-449F-BE40-D076AFC7C914}">
      <dgm:prSet/>
      <dgm:spPr/>
      <dgm:t>
        <a:bodyPr/>
        <a:lstStyle/>
        <a:p>
          <a:endParaRPr lang="ru-RU"/>
        </a:p>
      </dgm:t>
    </dgm:pt>
    <dgm:pt modelId="{E96F2FCA-293C-459B-B79F-D71A58B13351}" type="sibTrans" cxnId="{9B81D0A4-AED7-449F-BE40-D076AFC7C914}">
      <dgm:prSet/>
      <dgm:spPr/>
      <dgm:t>
        <a:bodyPr/>
        <a:lstStyle/>
        <a:p>
          <a:endParaRPr lang="ru-RU"/>
        </a:p>
      </dgm:t>
    </dgm:pt>
    <dgm:pt modelId="{B73DDFB2-3D7C-4ABF-97E3-95D2CDCAF5B5}">
      <dgm:prSet phldrT="[Текст]" custT="1"/>
      <dgm:spPr/>
      <dgm:t>
        <a:bodyPr/>
        <a:lstStyle/>
        <a:p>
          <a:r>
            <a:rPr lang="ru-RU" sz="1600" dirty="0" smtClean="0"/>
            <a:t>проведение мероприятий по защите земель от загрязнения отходами производства и потребления и другого негативного воздействия, в результате которого происходит их деградация</a:t>
          </a:r>
          <a:endParaRPr lang="ru-RU" sz="1600" dirty="0"/>
        </a:p>
      </dgm:t>
    </dgm:pt>
    <dgm:pt modelId="{67720D15-8C8A-4E7F-B1AD-B38803FA4DD4}" type="parTrans" cxnId="{2D1A0E71-58BE-4B28-99B3-A94352BFF1C7}">
      <dgm:prSet/>
      <dgm:spPr/>
      <dgm:t>
        <a:bodyPr/>
        <a:lstStyle/>
        <a:p>
          <a:endParaRPr lang="ru-RU"/>
        </a:p>
      </dgm:t>
    </dgm:pt>
    <dgm:pt modelId="{9E41D7EA-7251-43EA-8DF5-C541E52ACC19}" type="sibTrans" cxnId="{2D1A0E71-58BE-4B28-99B3-A94352BFF1C7}">
      <dgm:prSet/>
      <dgm:spPr/>
      <dgm:t>
        <a:bodyPr/>
        <a:lstStyle/>
        <a:p>
          <a:endParaRPr lang="ru-RU"/>
        </a:p>
      </dgm:t>
    </dgm:pt>
    <dgm:pt modelId="{2CF6E878-9FBB-4107-BF99-5C913D7635FE}">
      <dgm:prSet phldrT="[Текст]" custT="1"/>
      <dgm:spPr/>
      <dgm:t>
        <a:bodyPr/>
        <a:lstStyle/>
        <a:p>
          <a:r>
            <a:rPr lang="ru-RU" sz="1600" dirty="0" smtClean="0"/>
            <a:t>содержание территорий;</a:t>
          </a:r>
          <a:endParaRPr lang="ru-RU" sz="1600" dirty="0"/>
        </a:p>
      </dgm:t>
    </dgm:pt>
    <dgm:pt modelId="{159D2DC1-204B-4916-8914-4BB22077C8D6}" type="parTrans" cxnId="{D7CC2020-A413-4995-8DA5-3DEA1D4C4378}">
      <dgm:prSet/>
      <dgm:spPr/>
      <dgm:t>
        <a:bodyPr/>
        <a:lstStyle/>
        <a:p>
          <a:endParaRPr lang="ru-RU"/>
        </a:p>
      </dgm:t>
    </dgm:pt>
    <dgm:pt modelId="{6F4E69FA-472B-48E9-8897-6F29BE9948A4}" type="sibTrans" cxnId="{D7CC2020-A413-4995-8DA5-3DEA1D4C4378}">
      <dgm:prSet/>
      <dgm:spPr/>
      <dgm:t>
        <a:bodyPr/>
        <a:lstStyle/>
        <a:p>
          <a:endParaRPr lang="ru-RU"/>
        </a:p>
      </dgm:t>
    </dgm:pt>
    <dgm:pt modelId="{D7368B38-F885-43A0-8EB5-58659DF1FE5B}">
      <dgm:prSet custT="1"/>
      <dgm:spPr/>
      <dgm:t>
        <a:bodyPr/>
        <a:lstStyle/>
        <a:p>
          <a:r>
            <a:rPr lang="ru-RU" sz="1600" dirty="0" smtClean="0"/>
            <a:t>организация благоустройства территории;</a:t>
          </a:r>
          <a:endParaRPr lang="ru-RU" sz="1600" dirty="0"/>
        </a:p>
      </dgm:t>
    </dgm:pt>
    <dgm:pt modelId="{CBFF0C7A-CED5-4643-8DFB-B35D9A1636DC}" type="parTrans" cxnId="{F7FEEA73-7372-45F9-BDB3-0B61BA137843}">
      <dgm:prSet/>
      <dgm:spPr/>
      <dgm:t>
        <a:bodyPr/>
        <a:lstStyle/>
        <a:p>
          <a:endParaRPr lang="ru-RU"/>
        </a:p>
      </dgm:t>
    </dgm:pt>
    <dgm:pt modelId="{7DAC4A5C-590C-40F4-AD70-19FEC5441D86}" type="sibTrans" cxnId="{F7FEEA73-7372-45F9-BDB3-0B61BA137843}">
      <dgm:prSet/>
      <dgm:spPr/>
      <dgm:t>
        <a:bodyPr/>
        <a:lstStyle/>
        <a:p>
          <a:endParaRPr lang="ru-RU"/>
        </a:p>
      </dgm:t>
    </dgm:pt>
    <dgm:pt modelId="{E6C605BE-B359-4026-A13A-223BF23A96BE}">
      <dgm:prSet custT="1"/>
      <dgm:spPr/>
      <dgm:t>
        <a:bodyPr/>
        <a:lstStyle/>
        <a:p>
          <a:r>
            <a:rPr lang="ru-RU" sz="1600" dirty="0" smtClean="0"/>
            <a:t>утверждение генеральных планов территории;</a:t>
          </a:r>
          <a:endParaRPr lang="ru-RU" sz="1600" dirty="0"/>
        </a:p>
      </dgm:t>
    </dgm:pt>
    <dgm:pt modelId="{09AA1AB5-8789-4F3E-9016-E088C07B4CF4}" type="parTrans" cxnId="{2FFC538E-1417-4044-9671-CBDA8A916347}">
      <dgm:prSet/>
      <dgm:spPr/>
      <dgm:t>
        <a:bodyPr/>
        <a:lstStyle/>
        <a:p>
          <a:endParaRPr lang="ru-RU"/>
        </a:p>
      </dgm:t>
    </dgm:pt>
    <dgm:pt modelId="{1B9B3201-BC3E-4ABD-A804-D26C1B58C0FA}" type="sibTrans" cxnId="{2FFC538E-1417-4044-9671-CBDA8A916347}">
      <dgm:prSet/>
      <dgm:spPr/>
      <dgm:t>
        <a:bodyPr/>
        <a:lstStyle/>
        <a:p>
          <a:endParaRPr lang="ru-RU"/>
        </a:p>
      </dgm:t>
    </dgm:pt>
    <dgm:pt modelId="{84409A4F-EA1F-4C01-A06C-FF7C79598F86}">
      <dgm:prSet custT="1"/>
      <dgm:spPr/>
      <dgm:t>
        <a:bodyPr/>
        <a:lstStyle/>
        <a:p>
          <a:r>
            <a:rPr lang="ru-RU" sz="1600" dirty="0" smtClean="0"/>
            <a:t>утверждение правил землепользования и застройки;</a:t>
          </a:r>
          <a:endParaRPr lang="ru-RU" sz="1600" dirty="0"/>
        </a:p>
      </dgm:t>
    </dgm:pt>
    <dgm:pt modelId="{70670139-B21A-4989-8F99-7F16DCBD58FA}" type="parTrans" cxnId="{DEC01C74-5579-42D4-B975-1B49A023596C}">
      <dgm:prSet/>
      <dgm:spPr/>
      <dgm:t>
        <a:bodyPr/>
        <a:lstStyle/>
        <a:p>
          <a:endParaRPr lang="ru-RU"/>
        </a:p>
      </dgm:t>
    </dgm:pt>
    <dgm:pt modelId="{C00ED56F-3856-446E-86F9-A0B18114838C}" type="sibTrans" cxnId="{DEC01C74-5579-42D4-B975-1B49A023596C}">
      <dgm:prSet/>
      <dgm:spPr/>
      <dgm:t>
        <a:bodyPr/>
        <a:lstStyle/>
        <a:p>
          <a:endParaRPr lang="ru-RU"/>
        </a:p>
      </dgm:t>
    </dgm:pt>
    <dgm:pt modelId="{9A59BF8E-EDB4-450D-92D8-758EADE51EBA}">
      <dgm:prSet custT="1"/>
      <dgm:spPr/>
      <dgm:t>
        <a:bodyPr/>
        <a:lstStyle/>
        <a:p>
          <a:r>
            <a:rPr lang="ru-RU" sz="1600" dirty="0" smtClean="0"/>
            <a:t>осуществление муниципального земельного контроля в соответствующих границах (городского округа, поселения, межселенной территории)</a:t>
          </a:r>
          <a:endParaRPr lang="ru-RU" sz="1600" dirty="0"/>
        </a:p>
      </dgm:t>
    </dgm:pt>
    <dgm:pt modelId="{C24CAD89-0237-4C2E-8FED-ED3869B93DAF}" type="parTrans" cxnId="{71B4BBF1-3ADC-4AB2-B6DB-EA6CF9AA85DD}">
      <dgm:prSet/>
      <dgm:spPr/>
      <dgm:t>
        <a:bodyPr/>
        <a:lstStyle/>
        <a:p>
          <a:endParaRPr lang="ru-RU"/>
        </a:p>
      </dgm:t>
    </dgm:pt>
    <dgm:pt modelId="{69F519C7-5B63-4C77-9AAA-BBA2ACC917E8}" type="sibTrans" cxnId="{71B4BBF1-3ADC-4AB2-B6DB-EA6CF9AA85DD}">
      <dgm:prSet/>
      <dgm:spPr/>
      <dgm:t>
        <a:bodyPr/>
        <a:lstStyle/>
        <a:p>
          <a:endParaRPr lang="ru-RU"/>
        </a:p>
      </dgm:t>
    </dgm:pt>
    <dgm:pt modelId="{49F4155E-9809-4AA3-A5B4-58E9FDA7CEC7}" type="pres">
      <dgm:prSet presAssocID="{868FF735-01B6-4238-B6A8-6DAAA7B987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422D8-19F9-4751-ADD1-7A0B1205B3CB}" type="pres">
      <dgm:prSet presAssocID="{2F60F0A1-EE2E-4FBF-BD3C-0A10859A9061}" presName="composite" presStyleCnt="0"/>
      <dgm:spPr/>
    </dgm:pt>
    <dgm:pt modelId="{9EBE8E9D-665C-4BE8-A50A-CEF13A487EF4}" type="pres">
      <dgm:prSet presAssocID="{2F60F0A1-EE2E-4FBF-BD3C-0A10859A9061}" presName="parentText" presStyleLbl="alignNode1" presStyleIdx="0" presStyleCnt="3" custScaleX="116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1A3EC-9516-45D6-8451-4283C8F1FA62}" type="pres">
      <dgm:prSet presAssocID="{2F60F0A1-EE2E-4FBF-BD3C-0A10859A90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0B908-1402-4B6C-9B6F-213D0D996027}" type="pres">
      <dgm:prSet presAssocID="{7452750B-73EF-4362-B81E-F7C35B3D20FC}" presName="sp" presStyleCnt="0"/>
      <dgm:spPr/>
    </dgm:pt>
    <dgm:pt modelId="{6ACE5A9A-B537-4028-822D-677DE0600E83}" type="pres">
      <dgm:prSet presAssocID="{62060EA7-E023-41C5-94A0-6C087B1311A7}" presName="composite" presStyleCnt="0"/>
      <dgm:spPr/>
    </dgm:pt>
    <dgm:pt modelId="{DC11613F-BAC7-4BAF-B006-6160E69AB470}" type="pres">
      <dgm:prSet presAssocID="{62060EA7-E023-41C5-94A0-6C087B1311A7}" presName="parentText" presStyleLbl="alignNode1" presStyleIdx="1" presStyleCnt="3" custScaleX="117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12B65-22FA-45C6-A39B-588F87A2EBE2}" type="pres">
      <dgm:prSet presAssocID="{62060EA7-E023-41C5-94A0-6C087B1311A7}" presName="descendantText" presStyleLbl="alignAcc1" presStyleIdx="1" presStyleCnt="3" custScaleY="148038" custLinFactNeighborX="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18537-9972-4164-800E-58D6D4B1C91C}" type="pres">
      <dgm:prSet presAssocID="{D144796E-78C7-42BE-9B8F-F323276FA6F6}" presName="sp" presStyleCnt="0"/>
      <dgm:spPr/>
    </dgm:pt>
    <dgm:pt modelId="{1A0D052D-67CD-4AA9-9431-11A7B109272C}" type="pres">
      <dgm:prSet presAssocID="{CE98CDF2-E288-450B-834E-03AD1879C0F9}" presName="composite" presStyleCnt="0"/>
      <dgm:spPr/>
    </dgm:pt>
    <dgm:pt modelId="{96931EFA-0DDB-48B8-9695-C5D5615248A4}" type="pres">
      <dgm:prSet presAssocID="{CE98CDF2-E288-450B-834E-03AD1879C0F9}" presName="parentText" presStyleLbl="alignNode1" presStyleIdx="2" presStyleCnt="3" custScaleX="116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1B67D-8F1C-48C9-A4A9-B65EB5284B92}" type="pres">
      <dgm:prSet presAssocID="{CE98CDF2-E288-450B-834E-03AD1879C0F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B178D-26E9-4FA0-9C0E-605460731F94}" type="presOf" srcId="{62060EA7-E023-41C5-94A0-6C087B1311A7}" destId="{DC11613F-BAC7-4BAF-B006-6160E69AB470}" srcOrd="0" destOrd="0" presId="urn:microsoft.com/office/officeart/2005/8/layout/chevron2"/>
    <dgm:cxn modelId="{D7CC2020-A413-4995-8DA5-3DEA1D4C4378}" srcId="{2F60F0A1-EE2E-4FBF-BD3C-0A10859A9061}" destId="{2CF6E878-9FBB-4107-BF99-5C913D7635FE}" srcOrd="0" destOrd="0" parTransId="{159D2DC1-204B-4916-8914-4BB22077C8D6}" sibTransId="{6F4E69FA-472B-48E9-8897-6F29BE9948A4}"/>
    <dgm:cxn modelId="{2D1A0E71-58BE-4B28-99B3-A94352BFF1C7}" srcId="{2F60F0A1-EE2E-4FBF-BD3C-0A10859A9061}" destId="{B73DDFB2-3D7C-4ABF-97E3-95D2CDCAF5B5}" srcOrd="2" destOrd="0" parTransId="{67720D15-8C8A-4E7F-B1AD-B38803FA4DD4}" sibTransId="{9E41D7EA-7251-43EA-8DF5-C541E52ACC19}"/>
    <dgm:cxn modelId="{BC2F0058-BC33-45F7-A514-9AFB26F78A8B}" srcId="{868FF735-01B6-4238-B6A8-6DAAA7B98792}" destId="{62060EA7-E023-41C5-94A0-6C087B1311A7}" srcOrd="1" destOrd="0" parTransId="{E7CF502F-123C-437B-86AE-DA23D55B32EB}" sibTransId="{D144796E-78C7-42BE-9B8F-F323276FA6F6}"/>
    <dgm:cxn modelId="{309234E8-AED2-4612-9478-A7AE12CAE03A}" type="presOf" srcId="{2CF6E878-9FBB-4107-BF99-5C913D7635FE}" destId="{1FB1A3EC-9516-45D6-8451-4283C8F1FA62}" srcOrd="0" destOrd="0" presId="urn:microsoft.com/office/officeart/2005/8/layout/chevron2"/>
    <dgm:cxn modelId="{37393240-9601-4594-98B8-FAF1E138B426}" srcId="{62060EA7-E023-41C5-94A0-6C087B1311A7}" destId="{75D95353-988C-48CD-9481-3F2B84C1F1C4}" srcOrd="0" destOrd="0" parTransId="{F2C5D5E3-DAA0-4801-BF5A-7BAEAA9CE51F}" sibTransId="{E5E3FA07-166C-4A8A-8F6A-DBF8C16C0BC1}"/>
    <dgm:cxn modelId="{BFA75732-BE72-4548-975B-B4D71112E157}" type="presOf" srcId="{2F60F0A1-EE2E-4FBF-BD3C-0A10859A9061}" destId="{9EBE8E9D-665C-4BE8-A50A-CEF13A487EF4}" srcOrd="0" destOrd="0" presId="urn:microsoft.com/office/officeart/2005/8/layout/chevron2"/>
    <dgm:cxn modelId="{05843C71-587A-4DB8-B441-85DD82F131AA}" srcId="{868FF735-01B6-4238-B6A8-6DAAA7B98792}" destId="{2F60F0A1-EE2E-4FBF-BD3C-0A10859A9061}" srcOrd="0" destOrd="0" parTransId="{A166327E-2957-425D-8D32-01A6BAFCC58E}" sibTransId="{7452750B-73EF-4362-B81E-F7C35B3D20FC}"/>
    <dgm:cxn modelId="{816EB3FC-3D74-4BB1-A63A-D6FEF45DA402}" type="presOf" srcId="{75D95353-988C-48CD-9481-3F2B84C1F1C4}" destId="{6E812B65-22FA-45C6-A39B-588F87A2EBE2}" srcOrd="0" destOrd="0" presId="urn:microsoft.com/office/officeart/2005/8/layout/chevron2"/>
    <dgm:cxn modelId="{F670FFD0-66FB-4D90-A602-DC3B0D2BCB3D}" type="presOf" srcId="{D7368B38-F885-43A0-8EB5-58659DF1FE5B}" destId="{6E812B65-22FA-45C6-A39B-588F87A2EBE2}" srcOrd="0" destOrd="1" presId="urn:microsoft.com/office/officeart/2005/8/layout/chevron2"/>
    <dgm:cxn modelId="{DEC01C74-5579-42D4-B975-1B49A023596C}" srcId="{62060EA7-E023-41C5-94A0-6C087B1311A7}" destId="{84409A4F-EA1F-4C01-A06C-FF7C79598F86}" srcOrd="3" destOrd="0" parTransId="{70670139-B21A-4989-8F99-7F16DCBD58FA}" sibTransId="{C00ED56F-3856-446E-86F9-A0B18114838C}"/>
    <dgm:cxn modelId="{71B4BBF1-3ADC-4AB2-B6DB-EA6CF9AA85DD}" srcId="{62060EA7-E023-41C5-94A0-6C087B1311A7}" destId="{9A59BF8E-EDB4-450D-92D8-758EADE51EBA}" srcOrd="4" destOrd="0" parTransId="{C24CAD89-0237-4C2E-8FED-ED3869B93DAF}" sibTransId="{69F519C7-5B63-4C77-9AAA-BBA2ACC917E8}"/>
    <dgm:cxn modelId="{41F98FD1-38F6-479A-80CB-543E87767585}" type="presOf" srcId="{9A59BF8E-EDB4-450D-92D8-758EADE51EBA}" destId="{6E812B65-22FA-45C6-A39B-588F87A2EBE2}" srcOrd="0" destOrd="4" presId="urn:microsoft.com/office/officeart/2005/8/layout/chevron2"/>
    <dgm:cxn modelId="{6A30E442-E2DB-433C-8175-4FD15BAA3EED}" srcId="{868FF735-01B6-4238-B6A8-6DAAA7B98792}" destId="{CE98CDF2-E288-450B-834E-03AD1879C0F9}" srcOrd="2" destOrd="0" parTransId="{21AEE142-BCDE-43A6-92FF-F39C711D84D3}" sibTransId="{D5C3D741-1BB8-4C8C-B1B1-0B4C21B886A3}"/>
    <dgm:cxn modelId="{9792FB3B-608E-4519-8197-85A99C0A3A8E}" type="presOf" srcId="{868FF735-01B6-4238-B6A8-6DAAA7B98792}" destId="{49F4155E-9809-4AA3-A5B4-58E9FDA7CEC7}" srcOrd="0" destOrd="0" presId="urn:microsoft.com/office/officeart/2005/8/layout/chevron2"/>
    <dgm:cxn modelId="{2FFC538E-1417-4044-9671-CBDA8A916347}" srcId="{62060EA7-E023-41C5-94A0-6C087B1311A7}" destId="{E6C605BE-B359-4026-A13A-223BF23A96BE}" srcOrd="2" destOrd="0" parTransId="{09AA1AB5-8789-4F3E-9016-E088C07B4CF4}" sibTransId="{1B9B3201-BC3E-4ABD-A804-D26C1B58C0FA}"/>
    <dgm:cxn modelId="{4B303AD6-2038-4901-B5C8-72CC5754294A}" type="presOf" srcId="{EC17418D-F431-46B8-A2BB-B92FF7314C4A}" destId="{6791B67D-8F1C-48C9-A4A9-B65EB5284B92}" srcOrd="0" destOrd="0" presId="urn:microsoft.com/office/officeart/2005/8/layout/chevron2"/>
    <dgm:cxn modelId="{F7FEEA73-7372-45F9-BDB3-0B61BA137843}" srcId="{62060EA7-E023-41C5-94A0-6C087B1311A7}" destId="{D7368B38-F885-43A0-8EB5-58659DF1FE5B}" srcOrd="1" destOrd="0" parTransId="{CBFF0C7A-CED5-4643-8DFB-B35D9A1636DC}" sibTransId="{7DAC4A5C-590C-40F4-AD70-19FEC5441D86}"/>
    <dgm:cxn modelId="{1D90CE2A-3D79-4677-8DF3-9C7D2038696F}" type="presOf" srcId="{84409A4F-EA1F-4C01-A06C-FF7C79598F86}" destId="{6E812B65-22FA-45C6-A39B-588F87A2EBE2}" srcOrd="0" destOrd="3" presId="urn:microsoft.com/office/officeart/2005/8/layout/chevron2"/>
    <dgm:cxn modelId="{AFE5D21F-8BCB-4011-937A-4EB4104F3190}" type="presOf" srcId="{E6C605BE-B359-4026-A13A-223BF23A96BE}" destId="{6E812B65-22FA-45C6-A39B-588F87A2EBE2}" srcOrd="0" destOrd="2" presId="urn:microsoft.com/office/officeart/2005/8/layout/chevron2"/>
    <dgm:cxn modelId="{3141EE57-13FC-4019-BE26-92D51F2C687A}" type="presOf" srcId="{CE98CDF2-E288-450B-834E-03AD1879C0F9}" destId="{96931EFA-0DDB-48B8-9695-C5D5615248A4}" srcOrd="0" destOrd="0" presId="urn:microsoft.com/office/officeart/2005/8/layout/chevron2"/>
    <dgm:cxn modelId="{9B81D0A4-AED7-449F-BE40-D076AFC7C914}" srcId="{CE98CDF2-E288-450B-834E-03AD1879C0F9}" destId="{EC17418D-F431-46B8-A2BB-B92FF7314C4A}" srcOrd="0" destOrd="0" parTransId="{796C42A4-B0B8-4FCA-8E7F-437E7A36287F}" sibTransId="{E96F2FCA-293C-459B-B79F-D71A58B13351}"/>
    <dgm:cxn modelId="{11CD82E4-8E4F-4A9F-8A5F-E090A48C9602}" srcId="{2F60F0A1-EE2E-4FBF-BD3C-0A10859A9061}" destId="{BC2287F4-EBFE-45A5-A394-8B30CA437881}" srcOrd="1" destOrd="0" parTransId="{B5F41FAB-9F2C-472F-AA3F-103AAE5CB1DE}" sibTransId="{50E647D0-EBF1-4596-A2DC-91ADD881666A}"/>
    <dgm:cxn modelId="{8C63275E-F6F6-4C01-BE4A-193527A710C1}" type="presOf" srcId="{BC2287F4-EBFE-45A5-A394-8B30CA437881}" destId="{1FB1A3EC-9516-45D6-8451-4283C8F1FA62}" srcOrd="0" destOrd="1" presId="urn:microsoft.com/office/officeart/2005/8/layout/chevron2"/>
    <dgm:cxn modelId="{FED2EF0F-72A7-4F45-87A4-0AF7D540528A}" type="presOf" srcId="{B73DDFB2-3D7C-4ABF-97E3-95D2CDCAF5B5}" destId="{1FB1A3EC-9516-45D6-8451-4283C8F1FA62}" srcOrd="0" destOrd="2" presId="urn:microsoft.com/office/officeart/2005/8/layout/chevron2"/>
    <dgm:cxn modelId="{35845EDC-07B8-4A09-B550-1836A7C018E9}" type="presParOf" srcId="{49F4155E-9809-4AA3-A5B4-58E9FDA7CEC7}" destId="{BAB422D8-19F9-4751-ADD1-7A0B1205B3CB}" srcOrd="0" destOrd="0" presId="urn:microsoft.com/office/officeart/2005/8/layout/chevron2"/>
    <dgm:cxn modelId="{D839C7FF-E369-4BDF-8A7E-F93AAE6B6B02}" type="presParOf" srcId="{BAB422D8-19F9-4751-ADD1-7A0B1205B3CB}" destId="{9EBE8E9D-665C-4BE8-A50A-CEF13A487EF4}" srcOrd="0" destOrd="0" presId="urn:microsoft.com/office/officeart/2005/8/layout/chevron2"/>
    <dgm:cxn modelId="{D1B4B227-D670-4329-B521-5E180C544E0F}" type="presParOf" srcId="{BAB422D8-19F9-4751-ADD1-7A0B1205B3CB}" destId="{1FB1A3EC-9516-45D6-8451-4283C8F1FA62}" srcOrd="1" destOrd="0" presId="urn:microsoft.com/office/officeart/2005/8/layout/chevron2"/>
    <dgm:cxn modelId="{D0EBCBEB-4410-4552-A24F-803FFCCA7FE6}" type="presParOf" srcId="{49F4155E-9809-4AA3-A5B4-58E9FDA7CEC7}" destId="{9CE0B908-1402-4B6C-9B6F-213D0D996027}" srcOrd="1" destOrd="0" presId="urn:microsoft.com/office/officeart/2005/8/layout/chevron2"/>
    <dgm:cxn modelId="{4A18DA38-6E0C-4510-BE95-6059D4DA5EB2}" type="presParOf" srcId="{49F4155E-9809-4AA3-A5B4-58E9FDA7CEC7}" destId="{6ACE5A9A-B537-4028-822D-677DE0600E83}" srcOrd="2" destOrd="0" presId="urn:microsoft.com/office/officeart/2005/8/layout/chevron2"/>
    <dgm:cxn modelId="{1647C7C5-58BE-4FDF-86DE-864A3A916495}" type="presParOf" srcId="{6ACE5A9A-B537-4028-822D-677DE0600E83}" destId="{DC11613F-BAC7-4BAF-B006-6160E69AB470}" srcOrd="0" destOrd="0" presId="urn:microsoft.com/office/officeart/2005/8/layout/chevron2"/>
    <dgm:cxn modelId="{037BBD91-600A-4E41-BA4F-E5C125153DA2}" type="presParOf" srcId="{6ACE5A9A-B537-4028-822D-677DE0600E83}" destId="{6E812B65-22FA-45C6-A39B-588F87A2EBE2}" srcOrd="1" destOrd="0" presId="urn:microsoft.com/office/officeart/2005/8/layout/chevron2"/>
    <dgm:cxn modelId="{EB9661B5-2186-4721-987A-B9F1D9C8CEC0}" type="presParOf" srcId="{49F4155E-9809-4AA3-A5B4-58E9FDA7CEC7}" destId="{10318537-9972-4164-800E-58D6D4B1C91C}" srcOrd="3" destOrd="0" presId="urn:microsoft.com/office/officeart/2005/8/layout/chevron2"/>
    <dgm:cxn modelId="{B49C4801-9704-4E81-BA2C-F20DAB3BA2B2}" type="presParOf" srcId="{49F4155E-9809-4AA3-A5B4-58E9FDA7CEC7}" destId="{1A0D052D-67CD-4AA9-9431-11A7B109272C}" srcOrd="4" destOrd="0" presId="urn:microsoft.com/office/officeart/2005/8/layout/chevron2"/>
    <dgm:cxn modelId="{57F164FD-A0A2-4F14-B365-040A6CD80E70}" type="presParOf" srcId="{1A0D052D-67CD-4AA9-9431-11A7B109272C}" destId="{96931EFA-0DDB-48B8-9695-C5D5615248A4}" srcOrd="0" destOrd="0" presId="urn:microsoft.com/office/officeart/2005/8/layout/chevron2"/>
    <dgm:cxn modelId="{4FF1D525-6855-4913-A2AC-1D19F3B75E79}" type="presParOf" srcId="{1A0D052D-67CD-4AA9-9431-11A7B109272C}" destId="{6791B67D-8F1C-48C9-A4A9-B65EB5284B9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0F1E9-6DA6-41E5-BBD2-AAAC0CD237B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2E0F78-270C-4ECD-B0EC-B1B90C9EE251}">
      <dgm:prSet phldrT="[Текст]" custT="1"/>
      <dgm:spPr/>
      <dgm:t>
        <a:bodyPr/>
        <a:lstStyle/>
        <a:p>
          <a:r>
            <a:rPr lang="ru-RU" sz="1600" dirty="0" smtClean="0"/>
            <a:t>Первичная информация для территориальных схем и региональных программ обращения с отходами, в т. ч. ТКО</a:t>
          </a:r>
          <a:endParaRPr lang="ru-RU" sz="1600" dirty="0"/>
        </a:p>
      </dgm:t>
    </dgm:pt>
    <dgm:pt modelId="{0CADBA45-D77C-480F-8D16-672117A0E78F}" type="parTrans" cxnId="{33A0E405-EB45-4D12-BA85-FCCE861D4A52}">
      <dgm:prSet/>
      <dgm:spPr/>
      <dgm:t>
        <a:bodyPr/>
        <a:lstStyle/>
        <a:p>
          <a:endParaRPr lang="ru-RU"/>
        </a:p>
      </dgm:t>
    </dgm:pt>
    <dgm:pt modelId="{7E015F6E-8AAC-41F3-BE31-07E0DC9FAB2C}" type="sibTrans" cxnId="{33A0E405-EB45-4D12-BA85-FCCE861D4A52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Первичная информация разработки нормативов накопления ТКО</a:t>
          </a:r>
          <a:endParaRPr lang="ru-RU" sz="1600" dirty="0">
            <a:solidFill>
              <a:schemeClr val="tx1"/>
            </a:solidFill>
          </a:endParaRPr>
        </a:p>
      </dgm:t>
    </dgm:pt>
    <dgm:pt modelId="{2186BEC4-EDD7-4739-893B-573612FFC1C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Информирование населения по вопросам обращения с отходами, в т. ч. ТКО</a:t>
          </a:r>
          <a:endParaRPr lang="ru-RU" sz="1600" dirty="0">
            <a:solidFill>
              <a:schemeClr val="tx1"/>
            </a:solidFill>
          </a:endParaRPr>
        </a:p>
      </dgm:t>
    </dgm:pt>
    <dgm:pt modelId="{435E1CA1-9D22-492A-A3B2-24F5B3CE5F9C}" type="parTrans" cxnId="{5BFA8DBE-1DAA-4860-BDB8-4390E9F230FA}">
      <dgm:prSet/>
      <dgm:spPr/>
      <dgm:t>
        <a:bodyPr/>
        <a:lstStyle/>
        <a:p>
          <a:endParaRPr lang="ru-RU"/>
        </a:p>
      </dgm:t>
    </dgm:pt>
    <dgm:pt modelId="{95FFEDFE-1DA7-4FE9-9B88-485BDF9DE003}" type="sibTrans" cxnId="{5BFA8DBE-1DAA-4860-BDB8-4390E9F230FA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Утверждение генеральных схем очистки территорий муниципальных образований,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их актуализация</a:t>
          </a:r>
          <a:endParaRPr lang="ru-RU" sz="1600" dirty="0"/>
        </a:p>
      </dgm:t>
    </dgm:pt>
    <dgm:pt modelId="{C5F8F2C0-20A2-4053-AE2D-7112CA52EBF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Муниципальный земельный контроль</a:t>
          </a:r>
        </a:p>
      </dgm:t>
    </dgm:pt>
    <dgm:pt modelId="{B4029507-606E-488C-831A-EA4F82B2E738}" type="parTrans" cxnId="{F09F221D-42CA-4836-BB53-46AA9B85E3BD}">
      <dgm:prSet/>
      <dgm:spPr/>
      <dgm:t>
        <a:bodyPr/>
        <a:lstStyle/>
        <a:p>
          <a:endParaRPr lang="ru-RU"/>
        </a:p>
      </dgm:t>
    </dgm:pt>
    <dgm:pt modelId="{A7C62384-2F55-4DDF-AE7B-978CEAE65ECC}" type="sibTrans" cxnId="{F09F221D-42CA-4836-BB53-46AA9B85E3BD}">
      <dgm:prSet/>
      <dgm:spPr>
        <a:solidFill>
          <a:srgbClr val="FBFD95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Утверждение правил благоустройства, землепользования территорий муниципальных образований,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их актуализация</a:t>
          </a:r>
          <a:endParaRPr lang="ru-RU" dirty="0"/>
        </a:p>
      </dgm:t>
    </dgm:pt>
    <dgm:pt modelId="{401DA0BE-A11C-470D-A7BD-FA58D314517C}" type="pres">
      <dgm:prSet presAssocID="{2390F1E9-6DA6-41E5-BBD2-AAAC0CD237B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6E3EC3B-9340-48E0-89D0-06B85B19A76A}" type="pres">
      <dgm:prSet presAssocID="{FA2E0F78-270C-4ECD-B0EC-B1B90C9EE251}" presName="composite" presStyleCnt="0"/>
      <dgm:spPr/>
      <dgm:t>
        <a:bodyPr/>
        <a:lstStyle/>
        <a:p>
          <a:endParaRPr lang="ru-RU"/>
        </a:p>
      </dgm:t>
    </dgm:pt>
    <dgm:pt modelId="{28D482CD-9B03-41A7-A6C2-837926436094}" type="pres">
      <dgm:prSet presAssocID="{FA2E0F78-270C-4ECD-B0EC-B1B90C9EE251}" presName="Parent1" presStyleLbl="node1" presStyleIdx="0" presStyleCnt="6" custScaleX="159663" custLinFactNeighborX="-8159" custLinFactNeighborY="-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11D56-81A6-4748-A494-F2220B3D8DDC}" type="pres">
      <dgm:prSet presAssocID="{FA2E0F78-270C-4ECD-B0EC-B1B90C9EE25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0E42E-2B96-4E5A-BB10-0A7E099A0887}" type="pres">
      <dgm:prSet presAssocID="{FA2E0F78-270C-4ECD-B0EC-B1B90C9EE251}" presName="BalanceSpacing" presStyleCnt="0"/>
      <dgm:spPr/>
      <dgm:t>
        <a:bodyPr/>
        <a:lstStyle/>
        <a:p>
          <a:endParaRPr lang="ru-RU"/>
        </a:p>
      </dgm:t>
    </dgm:pt>
    <dgm:pt modelId="{D2735F1F-E121-4392-B7FB-4CFDEABE9F3E}" type="pres">
      <dgm:prSet presAssocID="{FA2E0F78-270C-4ECD-B0EC-B1B90C9EE251}" presName="BalanceSpacing1" presStyleCnt="0"/>
      <dgm:spPr/>
      <dgm:t>
        <a:bodyPr/>
        <a:lstStyle/>
        <a:p>
          <a:endParaRPr lang="ru-RU"/>
        </a:p>
      </dgm:t>
    </dgm:pt>
    <dgm:pt modelId="{6A8CE353-B197-4CFF-B361-81CAEEEF15AB}" type="pres">
      <dgm:prSet presAssocID="{7E015F6E-8AAC-41F3-BE31-07E0DC9FAB2C}" presName="Accent1Text" presStyleLbl="node1" presStyleIdx="1" presStyleCnt="6" custScaleX="159663" custLinFactNeighborX="-65346" custLinFactNeighborY="-1942"/>
      <dgm:spPr/>
      <dgm:t>
        <a:bodyPr/>
        <a:lstStyle/>
        <a:p>
          <a:endParaRPr lang="ru-RU"/>
        </a:p>
      </dgm:t>
    </dgm:pt>
    <dgm:pt modelId="{F84E90D4-E886-4C6F-A9FE-FC74EBC90207}" type="pres">
      <dgm:prSet presAssocID="{7E015F6E-8AAC-41F3-BE31-07E0DC9FAB2C}" presName="spaceBetweenRectangles" presStyleCnt="0"/>
      <dgm:spPr/>
      <dgm:t>
        <a:bodyPr/>
        <a:lstStyle/>
        <a:p>
          <a:endParaRPr lang="ru-RU"/>
        </a:p>
      </dgm:t>
    </dgm:pt>
    <dgm:pt modelId="{13B75985-99E7-43A9-9946-80291D00E2B3}" type="pres">
      <dgm:prSet presAssocID="{2186BEC4-EDD7-4739-893B-573612FFC1C6}" presName="composite" presStyleCnt="0"/>
      <dgm:spPr/>
      <dgm:t>
        <a:bodyPr/>
        <a:lstStyle/>
        <a:p>
          <a:endParaRPr lang="ru-RU"/>
        </a:p>
      </dgm:t>
    </dgm:pt>
    <dgm:pt modelId="{9A8CF156-2002-44AD-879C-CC8F2811A573}" type="pres">
      <dgm:prSet presAssocID="{2186BEC4-EDD7-4739-893B-573612FFC1C6}" presName="Parent1" presStyleLbl="node1" presStyleIdx="2" presStyleCnt="6" custScaleX="159663" custLinFactNeighborX="-34710" custLinFactNeighborY="-79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D953C-4CEA-4CAF-A9AB-FC5A3F1967B4}" type="pres">
      <dgm:prSet presAssocID="{2186BEC4-EDD7-4739-893B-573612FFC1C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BAC53-C16F-4451-A12A-6B4413245CF0}" type="pres">
      <dgm:prSet presAssocID="{2186BEC4-EDD7-4739-893B-573612FFC1C6}" presName="BalanceSpacing" presStyleCnt="0"/>
      <dgm:spPr/>
      <dgm:t>
        <a:bodyPr/>
        <a:lstStyle/>
        <a:p>
          <a:endParaRPr lang="ru-RU"/>
        </a:p>
      </dgm:t>
    </dgm:pt>
    <dgm:pt modelId="{9FACF4BF-A0DD-4CD1-ADD4-47BB3BE549A2}" type="pres">
      <dgm:prSet presAssocID="{2186BEC4-EDD7-4739-893B-573612FFC1C6}" presName="BalanceSpacing1" presStyleCnt="0"/>
      <dgm:spPr/>
      <dgm:t>
        <a:bodyPr/>
        <a:lstStyle/>
        <a:p>
          <a:endParaRPr lang="ru-RU"/>
        </a:p>
      </dgm:t>
    </dgm:pt>
    <dgm:pt modelId="{F23DB664-DA50-4C8A-B5A8-54DABAA9D072}" type="pres">
      <dgm:prSet presAssocID="{95FFEDFE-1DA7-4FE9-9B88-485BDF9DE003}" presName="Accent1Text" presStyleLbl="node1" presStyleIdx="3" presStyleCnt="6" custScaleX="159663" custLinFactNeighborX="19235" custLinFactNeighborY="-7901"/>
      <dgm:spPr/>
      <dgm:t>
        <a:bodyPr/>
        <a:lstStyle/>
        <a:p>
          <a:endParaRPr lang="ru-RU"/>
        </a:p>
      </dgm:t>
    </dgm:pt>
    <dgm:pt modelId="{2343732B-EBB6-4232-8232-4CDD89338877}" type="pres">
      <dgm:prSet presAssocID="{95FFEDFE-1DA7-4FE9-9B88-485BDF9DE003}" presName="spaceBetweenRectangles" presStyleCnt="0"/>
      <dgm:spPr/>
      <dgm:t>
        <a:bodyPr/>
        <a:lstStyle/>
        <a:p>
          <a:endParaRPr lang="ru-RU"/>
        </a:p>
      </dgm:t>
    </dgm:pt>
    <dgm:pt modelId="{886F1C75-B288-4B8F-90FE-C6A71B483497}" type="pres">
      <dgm:prSet presAssocID="{C5F8F2C0-20A2-4053-AE2D-7112CA52EBF7}" presName="composite" presStyleCnt="0"/>
      <dgm:spPr/>
      <dgm:t>
        <a:bodyPr/>
        <a:lstStyle/>
        <a:p>
          <a:endParaRPr lang="ru-RU"/>
        </a:p>
      </dgm:t>
    </dgm:pt>
    <dgm:pt modelId="{1A943E96-C0C2-41F7-BAF6-1D65881F47C7}" type="pres">
      <dgm:prSet presAssocID="{C5F8F2C0-20A2-4053-AE2D-7112CA52EBF7}" presName="Parent1" presStyleLbl="node1" presStyleIdx="4" presStyleCnt="6" custScaleX="159663" custLinFactNeighborX="-8159" custLinFactNeighborY="-161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7C5DB-FDF2-4988-9B79-D79389A84154}" type="pres">
      <dgm:prSet presAssocID="{C5F8F2C0-20A2-4053-AE2D-7112CA52EBF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5EA29-4FA5-40F8-A5E0-20C3356CD72C}" type="pres">
      <dgm:prSet presAssocID="{C5F8F2C0-20A2-4053-AE2D-7112CA52EBF7}" presName="BalanceSpacing" presStyleCnt="0"/>
      <dgm:spPr/>
      <dgm:t>
        <a:bodyPr/>
        <a:lstStyle/>
        <a:p>
          <a:endParaRPr lang="ru-RU"/>
        </a:p>
      </dgm:t>
    </dgm:pt>
    <dgm:pt modelId="{A95D6AB3-A640-4FDE-8C3C-8B1008D96337}" type="pres">
      <dgm:prSet presAssocID="{C5F8F2C0-20A2-4053-AE2D-7112CA52EBF7}" presName="BalanceSpacing1" presStyleCnt="0"/>
      <dgm:spPr/>
      <dgm:t>
        <a:bodyPr/>
        <a:lstStyle/>
        <a:p>
          <a:endParaRPr lang="ru-RU"/>
        </a:p>
      </dgm:t>
    </dgm:pt>
    <dgm:pt modelId="{76A55CA1-36F4-4FA3-8EFA-D261DE4A5B83}" type="pres">
      <dgm:prSet presAssocID="{A7C62384-2F55-4DDF-AE7B-978CEAE65ECC}" presName="Accent1Text" presStyleLbl="node1" presStyleIdx="5" presStyleCnt="6" custScaleX="159663" custLinFactNeighborX="-61675" custLinFactNeighborY="-16134"/>
      <dgm:spPr/>
      <dgm:t>
        <a:bodyPr/>
        <a:lstStyle/>
        <a:p>
          <a:endParaRPr lang="ru-RU"/>
        </a:p>
      </dgm:t>
    </dgm:pt>
  </dgm:ptLst>
  <dgm:cxnLst>
    <dgm:cxn modelId="{0BA0008F-7148-4140-AAA8-23254F1A19E0}" type="presOf" srcId="{C5F8F2C0-20A2-4053-AE2D-7112CA52EBF7}" destId="{1A943E96-C0C2-41F7-BAF6-1D65881F47C7}" srcOrd="0" destOrd="0" presId="urn:microsoft.com/office/officeart/2008/layout/AlternatingHexagons"/>
    <dgm:cxn modelId="{54B33EE6-752E-4CFC-A8ED-9DA18D1362C5}" type="presOf" srcId="{2186BEC4-EDD7-4739-893B-573612FFC1C6}" destId="{9A8CF156-2002-44AD-879C-CC8F2811A573}" srcOrd="0" destOrd="0" presId="urn:microsoft.com/office/officeart/2008/layout/AlternatingHexagons"/>
    <dgm:cxn modelId="{32287C20-DB1A-4CEA-92CF-5DA928BF34E6}" type="presOf" srcId="{A7C62384-2F55-4DDF-AE7B-978CEAE65ECC}" destId="{76A55CA1-36F4-4FA3-8EFA-D261DE4A5B83}" srcOrd="0" destOrd="0" presId="urn:microsoft.com/office/officeart/2008/layout/AlternatingHexagons"/>
    <dgm:cxn modelId="{6BF87C0A-F692-4182-8FDA-3463A0ADE7EE}" type="presOf" srcId="{7E015F6E-8AAC-41F3-BE31-07E0DC9FAB2C}" destId="{6A8CE353-B197-4CFF-B361-81CAEEEF15AB}" srcOrd="0" destOrd="0" presId="urn:microsoft.com/office/officeart/2008/layout/AlternatingHexagons"/>
    <dgm:cxn modelId="{5BFA8DBE-1DAA-4860-BDB8-4390E9F230FA}" srcId="{2390F1E9-6DA6-41E5-BBD2-AAAC0CD237B4}" destId="{2186BEC4-EDD7-4739-893B-573612FFC1C6}" srcOrd="1" destOrd="0" parTransId="{435E1CA1-9D22-492A-A3B2-24F5B3CE5F9C}" sibTransId="{95FFEDFE-1DA7-4FE9-9B88-485BDF9DE003}"/>
    <dgm:cxn modelId="{F09F221D-42CA-4836-BB53-46AA9B85E3BD}" srcId="{2390F1E9-6DA6-41E5-BBD2-AAAC0CD237B4}" destId="{C5F8F2C0-20A2-4053-AE2D-7112CA52EBF7}" srcOrd="2" destOrd="0" parTransId="{B4029507-606E-488C-831A-EA4F82B2E738}" sibTransId="{A7C62384-2F55-4DDF-AE7B-978CEAE65ECC}"/>
    <dgm:cxn modelId="{DB4491C8-8082-41A0-9225-4E9F79A10848}" type="presOf" srcId="{FA2E0F78-270C-4ECD-B0EC-B1B90C9EE251}" destId="{28D482CD-9B03-41A7-A6C2-837926436094}" srcOrd="0" destOrd="0" presId="urn:microsoft.com/office/officeart/2008/layout/AlternatingHexagons"/>
    <dgm:cxn modelId="{912E10F1-D605-4DE2-96A0-AE97560D6DF6}" type="presOf" srcId="{2390F1E9-6DA6-41E5-BBD2-AAAC0CD237B4}" destId="{401DA0BE-A11C-470D-A7BD-FA58D314517C}" srcOrd="0" destOrd="0" presId="urn:microsoft.com/office/officeart/2008/layout/AlternatingHexagons"/>
    <dgm:cxn modelId="{33A0E405-EB45-4D12-BA85-FCCE861D4A52}" srcId="{2390F1E9-6DA6-41E5-BBD2-AAAC0CD237B4}" destId="{FA2E0F78-270C-4ECD-B0EC-B1B90C9EE251}" srcOrd="0" destOrd="0" parTransId="{0CADBA45-D77C-480F-8D16-672117A0E78F}" sibTransId="{7E015F6E-8AAC-41F3-BE31-07E0DC9FAB2C}"/>
    <dgm:cxn modelId="{4D19294C-135C-4FEA-B2A3-09B98534ECC9}" type="presOf" srcId="{95FFEDFE-1DA7-4FE9-9B88-485BDF9DE003}" destId="{F23DB664-DA50-4C8A-B5A8-54DABAA9D072}" srcOrd="0" destOrd="0" presId="urn:microsoft.com/office/officeart/2008/layout/AlternatingHexagons"/>
    <dgm:cxn modelId="{9E3162EE-B084-432C-B0E7-318959AFC9F0}" type="presParOf" srcId="{401DA0BE-A11C-470D-A7BD-FA58D314517C}" destId="{B6E3EC3B-9340-48E0-89D0-06B85B19A76A}" srcOrd="0" destOrd="0" presId="urn:microsoft.com/office/officeart/2008/layout/AlternatingHexagons"/>
    <dgm:cxn modelId="{C697F588-6786-4701-93D1-B0AEE3B3B911}" type="presParOf" srcId="{B6E3EC3B-9340-48E0-89D0-06B85B19A76A}" destId="{28D482CD-9B03-41A7-A6C2-837926436094}" srcOrd="0" destOrd="0" presId="urn:microsoft.com/office/officeart/2008/layout/AlternatingHexagons"/>
    <dgm:cxn modelId="{210A9462-99D2-4815-8BC1-4A6606882A65}" type="presParOf" srcId="{B6E3EC3B-9340-48E0-89D0-06B85B19A76A}" destId="{E2611D56-81A6-4748-A494-F2220B3D8DDC}" srcOrd="1" destOrd="0" presId="urn:microsoft.com/office/officeart/2008/layout/AlternatingHexagons"/>
    <dgm:cxn modelId="{2F2F53A6-125A-4A12-88C3-D81A9C664394}" type="presParOf" srcId="{B6E3EC3B-9340-48E0-89D0-06B85B19A76A}" destId="{21D0E42E-2B96-4E5A-BB10-0A7E099A0887}" srcOrd="2" destOrd="0" presId="urn:microsoft.com/office/officeart/2008/layout/AlternatingHexagons"/>
    <dgm:cxn modelId="{162C35B3-A3C0-4C63-BD4B-5873E315801B}" type="presParOf" srcId="{B6E3EC3B-9340-48E0-89D0-06B85B19A76A}" destId="{D2735F1F-E121-4392-B7FB-4CFDEABE9F3E}" srcOrd="3" destOrd="0" presId="urn:microsoft.com/office/officeart/2008/layout/AlternatingHexagons"/>
    <dgm:cxn modelId="{1372DEE8-57A7-4F50-A602-CDFA6DF52406}" type="presParOf" srcId="{B6E3EC3B-9340-48E0-89D0-06B85B19A76A}" destId="{6A8CE353-B197-4CFF-B361-81CAEEEF15AB}" srcOrd="4" destOrd="0" presId="urn:microsoft.com/office/officeart/2008/layout/AlternatingHexagons"/>
    <dgm:cxn modelId="{DF4AB37F-B381-4701-B629-65CE19170580}" type="presParOf" srcId="{401DA0BE-A11C-470D-A7BD-FA58D314517C}" destId="{F84E90D4-E886-4C6F-A9FE-FC74EBC90207}" srcOrd="1" destOrd="0" presId="urn:microsoft.com/office/officeart/2008/layout/AlternatingHexagons"/>
    <dgm:cxn modelId="{338C4424-AD39-4AED-BC14-CC60A8D1C3AC}" type="presParOf" srcId="{401DA0BE-A11C-470D-A7BD-FA58D314517C}" destId="{13B75985-99E7-43A9-9946-80291D00E2B3}" srcOrd="2" destOrd="0" presId="urn:microsoft.com/office/officeart/2008/layout/AlternatingHexagons"/>
    <dgm:cxn modelId="{1B1F03F6-9493-4FB4-AE94-8AC25DC220E0}" type="presParOf" srcId="{13B75985-99E7-43A9-9946-80291D00E2B3}" destId="{9A8CF156-2002-44AD-879C-CC8F2811A573}" srcOrd="0" destOrd="0" presId="urn:microsoft.com/office/officeart/2008/layout/AlternatingHexagons"/>
    <dgm:cxn modelId="{8F2BEA2D-6FA8-442F-BACD-8815ADE86F80}" type="presParOf" srcId="{13B75985-99E7-43A9-9946-80291D00E2B3}" destId="{1C3D953C-4CEA-4CAF-A9AB-FC5A3F1967B4}" srcOrd="1" destOrd="0" presId="urn:microsoft.com/office/officeart/2008/layout/AlternatingHexagons"/>
    <dgm:cxn modelId="{75E2A860-133E-4D67-84D1-074BDB1EE2F8}" type="presParOf" srcId="{13B75985-99E7-43A9-9946-80291D00E2B3}" destId="{3E7BAC53-C16F-4451-A12A-6B4413245CF0}" srcOrd="2" destOrd="0" presId="urn:microsoft.com/office/officeart/2008/layout/AlternatingHexagons"/>
    <dgm:cxn modelId="{925A7F78-5160-4D0E-B97A-BED5067A8AA8}" type="presParOf" srcId="{13B75985-99E7-43A9-9946-80291D00E2B3}" destId="{9FACF4BF-A0DD-4CD1-ADD4-47BB3BE549A2}" srcOrd="3" destOrd="0" presId="urn:microsoft.com/office/officeart/2008/layout/AlternatingHexagons"/>
    <dgm:cxn modelId="{C8374A69-2324-4351-9ACE-03B023226B37}" type="presParOf" srcId="{13B75985-99E7-43A9-9946-80291D00E2B3}" destId="{F23DB664-DA50-4C8A-B5A8-54DABAA9D072}" srcOrd="4" destOrd="0" presId="urn:microsoft.com/office/officeart/2008/layout/AlternatingHexagons"/>
    <dgm:cxn modelId="{1E066CAF-2BBF-4852-BE7F-7B2900D11578}" type="presParOf" srcId="{401DA0BE-A11C-470D-A7BD-FA58D314517C}" destId="{2343732B-EBB6-4232-8232-4CDD89338877}" srcOrd="3" destOrd="0" presId="urn:microsoft.com/office/officeart/2008/layout/AlternatingHexagons"/>
    <dgm:cxn modelId="{C6DB2E69-0208-4BE0-8143-FD6D40270589}" type="presParOf" srcId="{401DA0BE-A11C-470D-A7BD-FA58D314517C}" destId="{886F1C75-B288-4B8F-90FE-C6A71B483497}" srcOrd="4" destOrd="0" presId="urn:microsoft.com/office/officeart/2008/layout/AlternatingHexagons"/>
    <dgm:cxn modelId="{2072A48B-9FCB-416A-B849-230E41D3E96A}" type="presParOf" srcId="{886F1C75-B288-4B8F-90FE-C6A71B483497}" destId="{1A943E96-C0C2-41F7-BAF6-1D65881F47C7}" srcOrd="0" destOrd="0" presId="urn:microsoft.com/office/officeart/2008/layout/AlternatingHexagons"/>
    <dgm:cxn modelId="{FC25574E-B140-49BA-A392-A19B676EB55B}" type="presParOf" srcId="{886F1C75-B288-4B8F-90FE-C6A71B483497}" destId="{5407C5DB-FDF2-4988-9B79-D79389A84154}" srcOrd="1" destOrd="0" presId="urn:microsoft.com/office/officeart/2008/layout/AlternatingHexagons"/>
    <dgm:cxn modelId="{66450D2A-C692-44EB-97E7-B2A680E8729E}" type="presParOf" srcId="{886F1C75-B288-4B8F-90FE-C6A71B483497}" destId="{7105EA29-4FA5-40F8-A5E0-20C3356CD72C}" srcOrd="2" destOrd="0" presId="urn:microsoft.com/office/officeart/2008/layout/AlternatingHexagons"/>
    <dgm:cxn modelId="{29FA6746-77B0-42D3-B2D4-9EE8C07C87DC}" type="presParOf" srcId="{886F1C75-B288-4B8F-90FE-C6A71B483497}" destId="{A95D6AB3-A640-4FDE-8C3C-8B1008D96337}" srcOrd="3" destOrd="0" presId="urn:microsoft.com/office/officeart/2008/layout/AlternatingHexagons"/>
    <dgm:cxn modelId="{B30A04F8-DA90-4F8C-B0CB-EAB48BFC061D}" type="presParOf" srcId="{886F1C75-B288-4B8F-90FE-C6A71B483497}" destId="{76A55CA1-36F4-4FA3-8EFA-D261DE4A5B83}" srcOrd="4" destOrd="0" presId="urn:microsoft.com/office/officeart/2008/layout/AlternatingHexagon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B1D1E-980C-44CE-B326-0BB762306DBE}">
      <dsp:nvSpPr>
        <dsp:cNvPr id="0" name=""/>
        <dsp:cNvSpPr/>
      </dsp:nvSpPr>
      <dsp:spPr>
        <a:xfrm>
          <a:off x="0" y="0"/>
          <a:ext cx="8788916" cy="269054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D0D3F-E6C8-443A-A415-FD896528333C}">
      <dsp:nvSpPr>
        <dsp:cNvPr id="0" name=""/>
        <dsp:cNvSpPr/>
      </dsp:nvSpPr>
      <dsp:spPr>
        <a:xfrm>
          <a:off x="266087" y="358739"/>
          <a:ext cx="1920172" cy="19730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39DEA5-42E6-4FAD-845D-B5F9E1105470}">
      <dsp:nvSpPr>
        <dsp:cNvPr id="0" name=""/>
        <dsp:cNvSpPr/>
      </dsp:nvSpPr>
      <dsp:spPr>
        <a:xfrm rot="10800000">
          <a:off x="266087" y="2690548"/>
          <a:ext cx="1920172" cy="32884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Распоряжение </a:t>
          </a:r>
          <a:br>
            <a:rPr lang="ru-RU" sz="1400" b="1" kern="1200" dirty="0" smtClean="0"/>
          </a:br>
          <a:r>
            <a:rPr lang="ru-RU" sz="1400" b="1" kern="1200" dirty="0" smtClean="0"/>
            <a:t>МПР Мурманской области от 07.05.2015 № 141 «О рабочей группе по реализации на территории Мурманской области </a:t>
          </a:r>
          <a:br>
            <a:rPr lang="ru-RU" sz="1400" b="1" kern="1200" dirty="0" smtClean="0"/>
          </a:br>
          <a:r>
            <a:rPr lang="ru-RU" sz="1400" b="1" kern="1200" dirty="0" smtClean="0"/>
            <a:t>Федерального закона от 29.12.2014 № 458-ФЗ»</a:t>
          </a:r>
          <a:endParaRPr lang="ru-RU" sz="1400" b="1" kern="1200" dirty="0"/>
        </a:p>
      </dsp:txBody>
      <dsp:txXfrm rot="10800000">
        <a:off x="266087" y="2690548"/>
        <a:ext cx="1920172" cy="3288447"/>
      </dsp:txXfrm>
    </dsp:sp>
    <dsp:sp modelId="{40656B1D-5BAE-4204-B888-D4834FA55B72}">
      <dsp:nvSpPr>
        <dsp:cNvPr id="0" name=""/>
        <dsp:cNvSpPr/>
      </dsp:nvSpPr>
      <dsp:spPr>
        <a:xfrm>
          <a:off x="2378277" y="358739"/>
          <a:ext cx="1920172" cy="19730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C13454-43C4-4C1A-AA1D-EA20E752EAA8}">
      <dsp:nvSpPr>
        <dsp:cNvPr id="0" name=""/>
        <dsp:cNvSpPr/>
      </dsp:nvSpPr>
      <dsp:spPr>
        <a:xfrm rot="10800000">
          <a:off x="2378277" y="2690548"/>
          <a:ext cx="1920172" cy="32884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Закон Мурманской области от 07.10.2008  </a:t>
          </a:r>
          <a:br>
            <a:rPr lang="ru-RU" sz="1400" b="1" kern="1200" dirty="0" smtClean="0"/>
          </a:br>
          <a:r>
            <a:rPr lang="ru-RU" sz="1400" b="1" kern="1200" dirty="0" smtClean="0"/>
            <a:t>№  1006-01-ЗМО</a:t>
          </a:r>
          <a:br>
            <a:rPr lang="ru-RU" sz="1400" b="1" kern="1200" dirty="0" smtClean="0"/>
          </a:br>
          <a:r>
            <a:rPr lang="ru-RU" sz="1400" b="1" kern="1200" dirty="0" smtClean="0"/>
            <a:t>«О полномочиях органов государственной власти Мурманской области в сфере обращения с отходами производства и потребления»</a:t>
          </a:r>
          <a:endParaRPr lang="ru-RU" sz="1400" b="1" kern="1200" dirty="0"/>
        </a:p>
      </dsp:txBody>
      <dsp:txXfrm rot="10800000">
        <a:off x="2378277" y="2690548"/>
        <a:ext cx="1920172" cy="3288447"/>
      </dsp:txXfrm>
    </dsp:sp>
    <dsp:sp modelId="{7E6AC0B6-EB87-4792-96C1-A97DBBE69AD6}">
      <dsp:nvSpPr>
        <dsp:cNvPr id="0" name=""/>
        <dsp:cNvSpPr/>
      </dsp:nvSpPr>
      <dsp:spPr>
        <a:xfrm>
          <a:off x="4492396" y="358739"/>
          <a:ext cx="1916312" cy="19730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5B531B-6E9C-441F-B414-5AC3198CACB9}">
      <dsp:nvSpPr>
        <dsp:cNvPr id="0" name=""/>
        <dsp:cNvSpPr/>
      </dsp:nvSpPr>
      <dsp:spPr>
        <a:xfrm rot="10800000">
          <a:off x="4490466" y="2690548"/>
          <a:ext cx="1920172" cy="32884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Постановление Правительства Мурманской области от 07.10.2016 № 492-ПП/10 «Об утверждении территориальной схемы обращения с отходами, </a:t>
          </a:r>
          <a:br>
            <a:rPr lang="ru-RU" sz="1400" b="1" kern="1200" dirty="0" smtClean="0"/>
          </a:br>
          <a:r>
            <a:rPr lang="ru-RU" sz="1400" b="1" kern="1200" dirty="0" smtClean="0"/>
            <a:t>в т.ч. ТКО, Мурманской области»</a:t>
          </a:r>
          <a:endParaRPr lang="ru-RU" sz="1400" b="1" kern="1200" dirty="0"/>
        </a:p>
      </dsp:txBody>
      <dsp:txXfrm rot="10800000">
        <a:off x="4490466" y="2690548"/>
        <a:ext cx="1920172" cy="3288447"/>
      </dsp:txXfrm>
    </dsp:sp>
    <dsp:sp modelId="{8597103F-A5A5-4D63-B6E8-B7D730E7D109}">
      <dsp:nvSpPr>
        <dsp:cNvPr id="0" name=""/>
        <dsp:cNvSpPr/>
      </dsp:nvSpPr>
      <dsp:spPr>
        <a:xfrm>
          <a:off x="6602655" y="358739"/>
          <a:ext cx="1920172" cy="19730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4858E5-E350-422A-9277-7066D521CDC4}">
      <dsp:nvSpPr>
        <dsp:cNvPr id="0" name=""/>
        <dsp:cNvSpPr/>
      </dsp:nvSpPr>
      <dsp:spPr>
        <a:xfrm rot="10800000">
          <a:off x="6602655" y="2690548"/>
          <a:ext cx="1920172" cy="32884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Постановление Правительства Мурманской области от 30.09.2013 «Об утверждении государственной программы Мурманской области «Охрана окружающей среды и воспроизводство природных ресурсов»</a:t>
          </a:r>
          <a:endParaRPr lang="ru-RU" sz="1400" b="1" kern="1200" dirty="0"/>
        </a:p>
      </dsp:txBody>
      <dsp:txXfrm rot="10800000">
        <a:off x="6602655" y="2690548"/>
        <a:ext cx="1920172" cy="32884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276ED0-E233-41DB-A7C7-2A5E24CD5E59}">
      <dsp:nvSpPr>
        <dsp:cNvPr id="0" name=""/>
        <dsp:cNvSpPr/>
      </dsp:nvSpPr>
      <dsp:spPr>
        <a:xfrm>
          <a:off x="338967" y="2622211"/>
          <a:ext cx="2575932" cy="105889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Региональный оператор</a:t>
          </a:r>
          <a:endParaRPr lang="ru-RU" sz="2400" kern="1200" dirty="0"/>
        </a:p>
      </dsp:txBody>
      <dsp:txXfrm>
        <a:off x="338967" y="2622211"/>
        <a:ext cx="2575932" cy="1058893"/>
      </dsp:txXfrm>
    </dsp:sp>
    <dsp:sp modelId="{50A5BE8A-228E-402B-B751-D858C5717E12}">
      <dsp:nvSpPr>
        <dsp:cNvPr id="0" name=""/>
        <dsp:cNvSpPr/>
      </dsp:nvSpPr>
      <dsp:spPr>
        <a:xfrm rot="17297086">
          <a:off x="1968003" y="1828231"/>
          <a:ext cx="27595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759583" y="133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7297086">
        <a:off x="3278805" y="1772544"/>
        <a:ext cx="137979" cy="137979"/>
      </dsp:txXfrm>
    </dsp:sp>
    <dsp:sp modelId="{37305B75-500C-407B-9BF9-A70621C598D3}">
      <dsp:nvSpPr>
        <dsp:cNvPr id="0" name=""/>
        <dsp:cNvSpPr/>
      </dsp:nvSpPr>
      <dsp:spPr>
        <a:xfrm>
          <a:off x="3780691" y="83583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Сбор</a:t>
          </a:r>
          <a:endParaRPr lang="ru-RU" sz="1400" kern="1200" dirty="0"/>
        </a:p>
      </dsp:txBody>
      <dsp:txXfrm>
        <a:off x="3780691" y="83583"/>
        <a:ext cx="1791304" cy="895652"/>
      </dsp:txXfrm>
    </dsp:sp>
    <dsp:sp modelId="{61BAC175-B096-4B12-82CF-9DFC7CD526B8}">
      <dsp:nvSpPr>
        <dsp:cNvPr id="0" name=""/>
        <dsp:cNvSpPr/>
      </dsp:nvSpPr>
      <dsp:spPr>
        <a:xfrm>
          <a:off x="5571995" y="518107"/>
          <a:ext cx="101425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14254" y="133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3766" y="506053"/>
        <a:ext cx="50712" cy="50712"/>
      </dsp:txXfrm>
    </dsp:sp>
    <dsp:sp modelId="{5F0BAC9F-86A2-4AB4-A1CD-E92772AAC4A5}">
      <dsp:nvSpPr>
        <dsp:cNvPr id="0" name=""/>
        <dsp:cNvSpPr/>
      </dsp:nvSpPr>
      <dsp:spPr>
        <a:xfrm>
          <a:off x="6586250" y="83583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оператор</a:t>
          </a:r>
          <a:endParaRPr lang="ru-RU" sz="1400" kern="1200" dirty="0"/>
        </a:p>
      </dsp:txBody>
      <dsp:txXfrm>
        <a:off x="6586250" y="83583"/>
        <a:ext cx="1791304" cy="895652"/>
      </dsp:txXfrm>
    </dsp:sp>
    <dsp:sp modelId="{FE9D0DBB-2E93-44F0-968F-8FEA724B912E}">
      <dsp:nvSpPr>
        <dsp:cNvPr id="0" name=""/>
        <dsp:cNvSpPr/>
      </dsp:nvSpPr>
      <dsp:spPr>
        <a:xfrm rot="17893393">
          <a:off x="2432404" y="2331794"/>
          <a:ext cx="183078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30781" y="133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893393">
        <a:off x="3302025" y="2299327"/>
        <a:ext cx="91539" cy="91539"/>
      </dsp:txXfrm>
    </dsp:sp>
    <dsp:sp modelId="{828F4F32-2A9E-4EEE-A1E4-DE7ED587369F}">
      <dsp:nvSpPr>
        <dsp:cNvPr id="0" name=""/>
        <dsp:cNvSpPr/>
      </dsp:nvSpPr>
      <dsp:spPr>
        <a:xfrm>
          <a:off x="3780691" y="1090708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Транспортирование</a:t>
          </a:r>
          <a:endParaRPr lang="ru-RU" sz="1400" kern="1200" dirty="0"/>
        </a:p>
      </dsp:txBody>
      <dsp:txXfrm>
        <a:off x="3780691" y="1090708"/>
        <a:ext cx="1791304" cy="895652"/>
      </dsp:txXfrm>
    </dsp:sp>
    <dsp:sp modelId="{5810AFC3-E02B-4A01-8857-C25E1848A778}">
      <dsp:nvSpPr>
        <dsp:cNvPr id="0" name=""/>
        <dsp:cNvSpPr/>
      </dsp:nvSpPr>
      <dsp:spPr>
        <a:xfrm>
          <a:off x="5571995" y="1525232"/>
          <a:ext cx="101425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14254" y="133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3766" y="1513178"/>
        <a:ext cx="50712" cy="50712"/>
      </dsp:txXfrm>
    </dsp:sp>
    <dsp:sp modelId="{A16941B2-C373-4E17-99E2-382C6667CD09}">
      <dsp:nvSpPr>
        <dsp:cNvPr id="0" name=""/>
        <dsp:cNvSpPr/>
      </dsp:nvSpPr>
      <dsp:spPr>
        <a:xfrm>
          <a:off x="6586250" y="1090708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оператор</a:t>
          </a:r>
          <a:endParaRPr lang="ru-RU" sz="1400" kern="1200" dirty="0"/>
        </a:p>
      </dsp:txBody>
      <dsp:txXfrm>
        <a:off x="6586250" y="1090708"/>
        <a:ext cx="1791304" cy="895652"/>
      </dsp:txXfrm>
    </dsp:sp>
    <dsp:sp modelId="{E3C17194-571D-49E3-B50D-DD03F30C9E19}">
      <dsp:nvSpPr>
        <dsp:cNvPr id="0" name=""/>
        <dsp:cNvSpPr/>
      </dsp:nvSpPr>
      <dsp:spPr>
        <a:xfrm rot="19500651">
          <a:off x="2819397" y="2835361"/>
          <a:ext cx="105679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56796" y="133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500651">
        <a:off x="3321375" y="2822244"/>
        <a:ext cx="52839" cy="52839"/>
      </dsp:txXfrm>
    </dsp:sp>
    <dsp:sp modelId="{5480D2E5-1F87-4A56-AFDA-C3A6E2A1A666}">
      <dsp:nvSpPr>
        <dsp:cNvPr id="0" name=""/>
        <dsp:cNvSpPr/>
      </dsp:nvSpPr>
      <dsp:spPr>
        <a:xfrm>
          <a:off x="3780691" y="2097843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Обработка</a:t>
          </a:r>
          <a:endParaRPr lang="ru-RU" sz="1400" kern="1200" dirty="0"/>
        </a:p>
      </dsp:txBody>
      <dsp:txXfrm>
        <a:off x="3780691" y="2097843"/>
        <a:ext cx="1791304" cy="895652"/>
      </dsp:txXfrm>
    </dsp:sp>
    <dsp:sp modelId="{97C5B430-F1B1-4762-90F8-F92C21A9B0D9}">
      <dsp:nvSpPr>
        <dsp:cNvPr id="0" name=""/>
        <dsp:cNvSpPr/>
      </dsp:nvSpPr>
      <dsp:spPr>
        <a:xfrm>
          <a:off x="5571995" y="2532366"/>
          <a:ext cx="101425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14254" y="133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3766" y="2520312"/>
        <a:ext cx="50712" cy="50712"/>
      </dsp:txXfrm>
    </dsp:sp>
    <dsp:sp modelId="{65622138-5549-4016-94CD-381397C633D2}">
      <dsp:nvSpPr>
        <dsp:cNvPr id="0" name=""/>
        <dsp:cNvSpPr/>
      </dsp:nvSpPr>
      <dsp:spPr>
        <a:xfrm>
          <a:off x="6586250" y="2097843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оператор</a:t>
          </a:r>
          <a:endParaRPr lang="ru-RU" sz="1400" kern="1200" dirty="0"/>
        </a:p>
      </dsp:txBody>
      <dsp:txXfrm>
        <a:off x="6586250" y="2097843"/>
        <a:ext cx="1791304" cy="895652"/>
      </dsp:txXfrm>
    </dsp:sp>
    <dsp:sp modelId="{3DED33C1-3D7F-44DE-9C8A-4C13FBA9F665}">
      <dsp:nvSpPr>
        <dsp:cNvPr id="0" name=""/>
        <dsp:cNvSpPr/>
      </dsp:nvSpPr>
      <dsp:spPr>
        <a:xfrm rot="1491545">
          <a:off x="2870693" y="3338924"/>
          <a:ext cx="95420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54203" y="133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91545">
        <a:off x="3323940" y="3328371"/>
        <a:ext cx="47710" cy="47710"/>
      </dsp:txXfrm>
    </dsp:sp>
    <dsp:sp modelId="{A5D9F61B-418C-47B5-A4D4-52AAC0DEA4BE}">
      <dsp:nvSpPr>
        <dsp:cNvPr id="0" name=""/>
        <dsp:cNvSpPr/>
      </dsp:nvSpPr>
      <dsp:spPr>
        <a:xfrm>
          <a:off x="3780691" y="3104968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Утилизация</a:t>
          </a:r>
          <a:endParaRPr lang="ru-RU" sz="1400" kern="1200" dirty="0"/>
        </a:p>
      </dsp:txBody>
      <dsp:txXfrm>
        <a:off x="3780691" y="3104968"/>
        <a:ext cx="1791304" cy="895652"/>
      </dsp:txXfrm>
    </dsp:sp>
    <dsp:sp modelId="{448F8BB4-72C4-42E4-A035-D3DC0AC53FCD}">
      <dsp:nvSpPr>
        <dsp:cNvPr id="0" name=""/>
        <dsp:cNvSpPr/>
      </dsp:nvSpPr>
      <dsp:spPr>
        <a:xfrm rot="18154">
          <a:off x="5571988" y="3542170"/>
          <a:ext cx="101426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14268" y="133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154">
        <a:off x="6053766" y="3530115"/>
        <a:ext cx="50713" cy="50713"/>
      </dsp:txXfrm>
    </dsp:sp>
    <dsp:sp modelId="{D8425A9E-BE80-4B2E-B1BB-46865B577AF5}">
      <dsp:nvSpPr>
        <dsp:cNvPr id="0" name=""/>
        <dsp:cNvSpPr/>
      </dsp:nvSpPr>
      <dsp:spPr>
        <a:xfrm>
          <a:off x="6586250" y="3110324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оператор</a:t>
          </a:r>
          <a:endParaRPr lang="ru-RU" sz="1400" kern="1200" dirty="0"/>
        </a:p>
      </dsp:txBody>
      <dsp:txXfrm>
        <a:off x="6586250" y="3110324"/>
        <a:ext cx="1791304" cy="895652"/>
      </dsp:txXfrm>
    </dsp:sp>
    <dsp:sp modelId="{6CB199AE-8199-47C0-BB2F-6546E3633F02}">
      <dsp:nvSpPr>
        <dsp:cNvPr id="0" name=""/>
        <dsp:cNvSpPr/>
      </dsp:nvSpPr>
      <dsp:spPr>
        <a:xfrm rot="3505021">
          <a:off x="2521237" y="3842486"/>
          <a:ext cx="165311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53116" y="133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505021">
        <a:off x="3306467" y="3814461"/>
        <a:ext cx="82655" cy="82655"/>
      </dsp:txXfrm>
    </dsp:sp>
    <dsp:sp modelId="{3910B861-04DA-483C-A1BE-16EA816D0862}">
      <dsp:nvSpPr>
        <dsp:cNvPr id="0" name=""/>
        <dsp:cNvSpPr/>
      </dsp:nvSpPr>
      <dsp:spPr>
        <a:xfrm>
          <a:off x="3780691" y="4112093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Обезвреживание</a:t>
          </a:r>
          <a:endParaRPr lang="ru-RU" sz="1400" kern="1200" dirty="0"/>
        </a:p>
      </dsp:txBody>
      <dsp:txXfrm>
        <a:off x="3780691" y="4112093"/>
        <a:ext cx="1791304" cy="895652"/>
      </dsp:txXfrm>
    </dsp:sp>
    <dsp:sp modelId="{79F2A21D-3D73-4F39-B250-16F5F43DCA61}">
      <dsp:nvSpPr>
        <dsp:cNvPr id="0" name=""/>
        <dsp:cNvSpPr/>
      </dsp:nvSpPr>
      <dsp:spPr>
        <a:xfrm rot="51094">
          <a:off x="5571940" y="4554082"/>
          <a:ext cx="100460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04602" y="133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1094">
        <a:off x="6049126" y="4542269"/>
        <a:ext cx="50230" cy="50230"/>
      </dsp:txXfrm>
    </dsp:sp>
    <dsp:sp modelId="{F40F52F2-C32A-4DCF-AB33-F27CF8C09E86}">
      <dsp:nvSpPr>
        <dsp:cNvPr id="0" name=""/>
        <dsp:cNvSpPr/>
      </dsp:nvSpPr>
      <dsp:spPr>
        <a:xfrm>
          <a:off x="6576487" y="4127024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оператор</a:t>
          </a:r>
          <a:endParaRPr lang="ru-RU" sz="1400" kern="1200" dirty="0"/>
        </a:p>
      </dsp:txBody>
      <dsp:txXfrm>
        <a:off x="6576487" y="4127024"/>
        <a:ext cx="1791304" cy="895652"/>
      </dsp:txXfrm>
    </dsp:sp>
    <dsp:sp modelId="{19BF5AEB-0A4F-4460-9AED-C4FE07F48DB4}">
      <dsp:nvSpPr>
        <dsp:cNvPr id="0" name=""/>
        <dsp:cNvSpPr/>
      </dsp:nvSpPr>
      <dsp:spPr>
        <a:xfrm rot="4197016">
          <a:off x="2085104" y="4324522"/>
          <a:ext cx="252538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525382" y="1330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4197016">
        <a:off x="3284660" y="4274690"/>
        <a:ext cx="126269" cy="126269"/>
      </dsp:txXfrm>
    </dsp:sp>
    <dsp:sp modelId="{AB5263E7-12D1-471D-8A21-BBABF51E23A5}">
      <dsp:nvSpPr>
        <dsp:cNvPr id="0" name=""/>
        <dsp:cNvSpPr/>
      </dsp:nvSpPr>
      <dsp:spPr>
        <a:xfrm>
          <a:off x="3780691" y="5076164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Захоронение</a:t>
          </a:r>
          <a:endParaRPr lang="ru-RU" sz="1400" kern="1200" dirty="0"/>
        </a:p>
      </dsp:txBody>
      <dsp:txXfrm>
        <a:off x="3780691" y="5076164"/>
        <a:ext cx="1791304" cy="895652"/>
      </dsp:txXfrm>
    </dsp:sp>
    <dsp:sp modelId="{605EC2BB-208F-4EDA-8823-BE11FA59CD3B}">
      <dsp:nvSpPr>
        <dsp:cNvPr id="0" name=""/>
        <dsp:cNvSpPr/>
      </dsp:nvSpPr>
      <dsp:spPr>
        <a:xfrm rot="29780">
          <a:off x="5571976" y="5515081"/>
          <a:ext cx="101429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14292" y="1330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9780">
        <a:off x="6053765" y="5503026"/>
        <a:ext cx="50714" cy="50714"/>
      </dsp:txXfrm>
    </dsp:sp>
    <dsp:sp modelId="{45E1891F-7444-4D53-BFEF-DF72697B68F9}">
      <dsp:nvSpPr>
        <dsp:cNvPr id="0" name=""/>
        <dsp:cNvSpPr/>
      </dsp:nvSpPr>
      <dsp:spPr>
        <a:xfrm>
          <a:off x="6586250" y="5084951"/>
          <a:ext cx="1791304" cy="89565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оператор</a:t>
          </a:r>
          <a:endParaRPr lang="ru-RU" sz="1400" kern="1200" dirty="0"/>
        </a:p>
      </dsp:txBody>
      <dsp:txXfrm>
        <a:off x="6586250" y="5084951"/>
        <a:ext cx="1791304" cy="8956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E8E9D-665C-4BE8-A50A-CEF13A487EF4}">
      <dsp:nvSpPr>
        <dsp:cNvPr id="0" name=""/>
        <dsp:cNvSpPr/>
      </dsp:nvSpPr>
      <dsp:spPr>
        <a:xfrm rot="5400000">
          <a:off x="-253980" y="212055"/>
          <a:ext cx="2056994" cy="1671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Земельный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кодекс РФ </a:t>
          </a:r>
          <a:endParaRPr lang="ru-RU" sz="1200" kern="1200" dirty="0">
            <a:solidFill>
              <a:schemeClr val="tx1"/>
            </a:solidFill>
          </a:endParaRPr>
        </a:p>
      </dsp:txBody>
      <dsp:txXfrm rot="5400000">
        <a:off x="-253980" y="212055"/>
        <a:ext cx="2056994" cy="1671531"/>
      </dsp:txXfrm>
    </dsp:sp>
    <dsp:sp modelId="{1FB1A3EC-9516-45D6-8451-4283C8F1FA62}">
      <dsp:nvSpPr>
        <dsp:cNvPr id="0" name=""/>
        <dsp:cNvSpPr/>
      </dsp:nvSpPr>
      <dsp:spPr>
        <a:xfrm rot="5400000">
          <a:off x="4660245" y="-3146456"/>
          <a:ext cx="1337046" cy="7668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содержание территорий;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недопущение загрязнения и захламления земельных участков;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мероприятий по защите земель от загрязнения отходами производства и потребления и другого негативного воздействия, в результате которого происходит их деградация</a:t>
          </a:r>
          <a:endParaRPr lang="ru-RU" sz="1600" kern="1200" dirty="0"/>
        </a:p>
      </dsp:txBody>
      <dsp:txXfrm rot="5400000">
        <a:off x="4660245" y="-3146456"/>
        <a:ext cx="1337046" cy="7668608"/>
      </dsp:txXfrm>
    </dsp:sp>
    <dsp:sp modelId="{DC11613F-BAC7-4BAF-B006-6160E69AB470}">
      <dsp:nvSpPr>
        <dsp:cNvPr id="0" name=""/>
        <dsp:cNvSpPr/>
      </dsp:nvSpPr>
      <dsp:spPr>
        <a:xfrm rot="5400000">
          <a:off x="-247299" y="2405209"/>
          <a:ext cx="2056994" cy="1684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Федеральный закон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о местном самоуправлении</a:t>
          </a:r>
          <a:endParaRPr lang="ru-RU" sz="1200" kern="1200" dirty="0">
            <a:solidFill>
              <a:schemeClr val="tx1"/>
            </a:solidFill>
          </a:endParaRPr>
        </a:p>
      </dsp:txBody>
      <dsp:txXfrm rot="5400000">
        <a:off x="-247299" y="2405209"/>
        <a:ext cx="2056994" cy="1684894"/>
      </dsp:txXfrm>
    </dsp:sp>
    <dsp:sp modelId="{6E812B65-22FA-45C6-A39B-588F87A2EBE2}">
      <dsp:nvSpPr>
        <dsp:cNvPr id="0" name=""/>
        <dsp:cNvSpPr/>
      </dsp:nvSpPr>
      <dsp:spPr>
        <a:xfrm rot="5400000">
          <a:off x="4345260" y="-946269"/>
          <a:ext cx="1980377" cy="7668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утверждение правил благоустройства территорий, устанавливающих </a:t>
          </a:r>
          <a:br>
            <a:rPr lang="ru-RU" sz="1600" kern="1200" dirty="0" smtClean="0"/>
          </a:br>
          <a:r>
            <a:rPr lang="ru-RU" sz="1600" kern="1200" dirty="0" smtClean="0"/>
            <a:t>в т. ч. требования по содержанию зданий, сооружений и земельных участков, на которых они расположены;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благоустройства территории;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утверждение генеральных планов территории;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утверждение правил землепользования и застройки;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осуществление муниципального земельного контроля в соответствующих границах (городского округа, поселения, межселенной территории)</a:t>
          </a:r>
          <a:endParaRPr lang="ru-RU" sz="1600" kern="1200" dirty="0"/>
        </a:p>
      </dsp:txBody>
      <dsp:txXfrm rot="5400000">
        <a:off x="4345260" y="-946269"/>
        <a:ext cx="1980377" cy="7668608"/>
      </dsp:txXfrm>
    </dsp:sp>
    <dsp:sp modelId="{96931EFA-0DDB-48B8-9695-C5D5615248A4}">
      <dsp:nvSpPr>
        <dsp:cNvPr id="0" name=""/>
        <dsp:cNvSpPr/>
      </dsp:nvSpPr>
      <dsp:spPr>
        <a:xfrm rot="5400000">
          <a:off x="-253980" y="4290412"/>
          <a:ext cx="2056994" cy="1671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Федеральный закон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о санитарно-эпидемиологическом благополучии</a:t>
          </a:r>
          <a:endParaRPr lang="ru-RU" sz="1200" kern="1200" dirty="0">
            <a:solidFill>
              <a:schemeClr val="tx1"/>
            </a:solidFill>
          </a:endParaRPr>
        </a:p>
      </dsp:txBody>
      <dsp:txXfrm rot="5400000">
        <a:off x="-253980" y="4290412"/>
        <a:ext cx="2056994" cy="1671531"/>
      </dsp:txXfrm>
    </dsp:sp>
    <dsp:sp modelId="{6791B67D-8F1C-48C9-A4A9-B65EB5284B92}">
      <dsp:nvSpPr>
        <dsp:cNvPr id="0" name=""/>
        <dsp:cNvSpPr/>
      </dsp:nvSpPr>
      <dsp:spPr>
        <a:xfrm rot="5400000">
          <a:off x="4660245" y="931900"/>
          <a:ext cx="1337046" cy="76686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рациональный сбор, быстрое удаление, надежное обезвреживание </a:t>
          </a:r>
          <a:br>
            <a:rPr lang="ru-RU" sz="1600" kern="1200" dirty="0" smtClean="0"/>
          </a:br>
          <a:r>
            <a:rPr lang="ru-RU" sz="1600" kern="1200" dirty="0" smtClean="0"/>
            <a:t>и экономически целесообразная утилизация коммунальных отходов </a:t>
          </a:r>
          <a:br>
            <a:rPr lang="ru-RU" sz="1600" kern="1200" dirty="0" smtClean="0"/>
          </a:br>
          <a:r>
            <a:rPr lang="ru-RU" sz="1600" kern="1200" dirty="0" smtClean="0"/>
            <a:t>в соответствии с Генеральной схемой очистки населенного пункта</a:t>
          </a:r>
          <a:endParaRPr lang="ru-RU" sz="1600" kern="1200" dirty="0"/>
        </a:p>
      </dsp:txBody>
      <dsp:txXfrm rot="5400000">
        <a:off x="4660245" y="931900"/>
        <a:ext cx="1337046" cy="76686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D482CD-9B03-41A7-A6C2-837926436094}">
      <dsp:nvSpPr>
        <dsp:cNvPr id="0" name=""/>
        <dsp:cNvSpPr/>
      </dsp:nvSpPr>
      <dsp:spPr>
        <a:xfrm rot="5400000">
          <a:off x="3715359" y="-436966"/>
          <a:ext cx="2253668" cy="31304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Первичная информация для территориальных схем и региональных программ обращения с отходами, в т. ч. ТКО</a:t>
          </a:r>
          <a:endParaRPr lang="ru-RU" sz="1600" kern="1200" dirty="0"/>
        </a:p>
      </dsp:txBody>
      <dsp:txXfrm rot="5400000">
        <a:off x="3715359" y="-436966"/>
        <a:ext cx="2253668" cy="3130498"/>
      </dsp:txXfrm>
    </dsp:sp>
    <dsp:sp modelId="{E2611D56-81A6-4748-A494-F2220B3D8DDC}">
      <dsp:nvSpPr>
        <dsp:cNvPr id="0" name=""/>
        <dsp:cNvSpPr/>
      </dsp:nvSpPr>
      <dsp:spPr>
        <a:xfrm>
          <a:off x="6042009" y="453399"/>
          <a:ext cx="2515093" cy="135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CE353-B197-4CFF-B361-81CAEEEF15AB}">
      <dsp:nvSpPr>
        <dsp:cNvPr id="0" name=""/>
        <dsp:cNvSpPr/>
      </dsp:nvSpPr>
      <dsp:spPr>
        <a:xfrm rot="5400000">
          <a:off x="476552" y="-438415"/>
          <a:ext cx="2253668" cy="31304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Первичная информация разработки нормативов накопления ТКО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476552" y="-438415"/>
        <a:ext cx="2253668" cy="3130498"/>
      </dsp:txXfrm>
    </dsp:sp>
    <dsp:sp modelId="{9A8CF156-2002-44AD-879C-CC8F2811A573}">
      <dsp:nvSpPr>
        <dsp:cNvPr id="0" name=""/>
        <dsp:cNvSpPr/>
      </dsp:nvSpPr>
      <dsp:spPr>
        <a:xfrm rot="5400000">
          <a:off x="2131946" y="1299101"/>
          <a:ext cx="2253668" cy="31304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Информирование населения по вопросам обращения с отходами, в т. ч. ТКО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2131946" y="1299101"/>
        <a:ext cx="2253668" cy="3130498"/>
      </dsp:txXfrm>
    </dsp:sp>
    <dsp:sp modelId="{1C3D953C-4CEA-4CAF-A9AB-FC5A3F1967B4}">
      <dsp:nvSpPr>
        <dsp:cNvPr id="0" name=""/>
        <dsp:cNvSpPr/>
      </dsp:nvSpPr>
      <dsp:spPr>
        <a:xfrm>
          <a:off x="443896" y="2366312"/>
          <a:ext cx="2433961" cy="135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DB664-DA50-4C8A-B5A8-54DABAA9D072}">
      <dsp:nvSpPr>
        <dsp:cNvPr id="0" name=""/>
        <dsp:cNvSpPr/>
      </dsp:nvSpPr>
      <dsp:spPr>
        <a:xfrm rot="5400000">
          <a:off x="5307188" y="1299101"/>
          <a:ext cx="2253668" cy="31304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Утверждение генеральных схем очистки территорий муниципальных образований, </a:t>
          </a:r>
          <a:br>
            <a:rPr lang="ru-RU" sz="1600" kern="1200" dirty="0" smtClean="0">
              <a:solidFill>
                <a:schemeClr val="tx1"/>
              </a:solidFill>
            </a:rPr>
          </a:br>
          <a:r>
            <a:rPr lang="ru-RU" sz="1600" kern="1200" dirty="0" smtClean="0">
              <a:solidFill>
                <a:schemeClr val="tx1"/>
              </a:solidFill>
            </a:rPr>
            <a:t>их актуализация</a:t>
          </a:r>
          <a:endParaRPr lang="ru-RU" sz="1600" kern="1200" dirty="0"/>
        </a:p>
      </dsp:txBody>
      <dsp:txXfrm rot="5400000">
        <a:off x="5307188" y="1299101"/>
        <a:ext cx="2253668" cy="3130498"/>
      </dsp:txXfrm>
    </dsp:sp>
    <dsp:sp modelId="{1A943E96-C0C2-41F7-BAF6-1D65881F47C7}">
      <dsp:nvSpPr>
        <dsp:cNvPr id="0" name=""/>
        <dsp:cNvSpPr/>
      </dsp:nvSpPr>
      <dsp:spPr>
        <a:xfrm rot="5400000">
          <a:off x="3715359" y="3026470"/>
          <a:ext cx="2253668" cy="31304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Муниципальный земельный контроль</a:t>
          </a:r>
        </a:p>
      </dsp:txBody>
      <dsp:txXfrm rot="5400000">
        <a:off x="3715359" y="3026470"/>
        <a:ext cx="2253668" cy="3130498"/>
      </dsp:txXfrm>
    </dsp:sp>
    <dsp:sp modelId="{5407C5DB-FDF2-4988-9B79-D79389A84154}">
      <dsp:nvSpPr>
        <dsp:cNvPr id="0" name=""/>
        <dsp:cNvSpPr/>
      </dsp:nvSpPr>
      <dsp:spPr>
        <a:xfrm>
          <a:off x="6042009" y="4279226"/>
          <a:ext cx="2515093" cy="135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55CA1-36F4-4FA3-8EFA-D261DE4A5B83}">
      <dsp:nvSpPr>
        <dsp:cNvPr id="0" name=""/>
        <dsp:cNvSpPr/>
      </dsp:nvSpPr>
      <dsp:spPr>
        <a:xfrm rot="5400000">
          <a:off x="548529" y="3026470"/>
          <a:ext cx="2253668" cy="3130498"/>
        </a:xfrm>
        <a:prstGeom prst="hexagon">
          <a:avLst>
            <a:gd name="adj" fmla="val 25000"/>
            <a:gd name="vf" fmla="val 115470"/>
          </a:avLst>
        </a:prstGeom>
        <a:solidFill>
          <a:srgbClr val="FBFD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Утверждение правил благоустройства, землепользования территорий муниципальных образований, </a:t>
          </a:r>
          <a:br>
            <a:rPr lang="ru-RU" sz="1600" kern="1200" dirty="0" smtClean="0">
              <a:solidFill>
                <a:schemeClr val="tx1"/>
              </a:solidFill>
            </a:rPr>
          </a:br>
          <a:r>
            <a:rPr lang="ru-RU" sz="1600" kern="1200" dirty="0" smtClean="0">
              <a:solidFill>
                <a:schemeClr val="tx1"/>
              </a:solidFill>
            </a:rPr>
            <a:t>их актуализация</a:t>
          </a:r>
          <a:endParaRPr lang="ru-RU" sz="1600" kern="1200" dirty="0"/>
        </a:p>
      </dsp:txBody>
      <dsp:txXfrm rot="5400000">
        <a:off x="548529" y="3026470"/>
        <a:ext cx="2253668" cy="3130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7A89-B5C1-4F68-BA30-D64899A78B38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FADC-A76F-4973-8EDB-544731B181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684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Департамент экономического развития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С.Семенов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2ABF1-C691-4D7B-8352-8E7119B83371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85800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101" y="4340220"/>
            <a:ext cx="4988946" cy="411648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Департамент экономического развития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С.Семенов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4C9791-28DE-4AA9-AC57-D505426E60D0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85800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101" y="4340220"/>
            <a:ext cx="4988946" cy="41150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919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555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013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B128-7A88-4F39-8AE5-0FA8933D3D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017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605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963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289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533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751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923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79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79B7-F357-4C98-8DEF-E6EF1F049B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982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498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31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934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439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B128-7A88-4F39-8AE5-0FA8933D3D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023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8839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4703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3393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754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7610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982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3761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9172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893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3897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2958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6986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F1A-07F0-4868-B9B1-97795C43F0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188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761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705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854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459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720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0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48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34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009A-1E90-4B9C-BA66-8E25252FD9F4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F32A-2E8A-47DA-B141-2F5F5C7AFC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403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04863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61925" y="19891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Об организации обращения с отходами,</a:t>
            </a:r>
          </a:p>
          <a:p>
            <a:pPr algn="ctr" eaLnBrk="1" hangingPunct="1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в т.ч. твердыми коммунальными отходами,  </a:t>
            </a:r>
          </a:p>
          <a:p>
            <a:pPr algn="ctr"/>
            <a:r>
              <a:rPr lang="ru-RU" altLang="ru-RU" sz="2400" b="1" dirty="0">
                <a:latin typeface="Century Gothic" pitchFamily="34" charset="0"/>
                <a:cs typeface="Times New Roman" pitchFamily="18" charset="0"/>
              </a:rPr>
              <a:t>на территории Мурманской области</a:t>
            </a:r>
          </a:p>
          <a:p>
            <a:pPr algn="ctr" eaLnBrk="1" hangingPunct="1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и участии в этой деятельности </a:t>
            </a:r>
          </a:p>
          <a:p>
            <a:pPr algn="ctr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органов </a:t>
            </a:r>
            <a:r>
              <a:rPr lang="ru-RU" altLang="ru-RU" sz="2400" b="1" dirty="0">
                <a:latin typeface="Century Gothic" pitchFamily="34" charset="0"/>
                <a:cs typeface="Times New Roman" pitchFamily="18" charset="0"/>
              </a:rPr>
              <a:t>местного </a:t>
            </a:r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самоуправления</a:t>
            </a:r>
          </a:p>
          <a:p>
            <a:pPr algn="ctr" eaLnBrk="1" hangingPunct="1"/>
            <a:endParaRPr lang="ru-RU" altLang="ru-RU" sz="2400" b="1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ru-RU" altLang="ru-RU" sz="2800" dirty="0"/>
              <a:t> </a:t>
            </a:r>
          </a:p>
          <a:p>
            <a:endParaRPr lang="ru-RU" altLang="ru-RU" sz="2800" dirty="0"/>
          </a:p>
          <a:p>
            <a:endParaRPr lang="ru-RU" altLang="ru-RU" sz="2800" dirty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altLang="ru-RU" sz="1600" dirty="0" smtClean="0">
                <a:latin typeface="Century Gothic" pitchFamily="34" charset="0"/>
                <a:cs typeface="Times New Roman" pitchFamily="18" charset="0"/>
              </a:rPr>
              <a:t>Министр природных ресурсов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altLang="ru-RU" sz="1600" dirty="0" smtClean="0">
                <a:latin typeface="Century Gothic" pitchFamily="34" charset="0"/>
                <a:cs typeface="Times New Roman" pitchFamily="18" charset="0"/>
              </a:rPr>
              <a:t> и экологии Мурманской </a:t>
            </a:r>
            <a:r>
              <a:rPr lang="ru-RU" altLang="ru-RU" sz="1600" dirty="0">
                <a:latin typeface="Century Gothic" pitchFamily="34" charset="0"/>
                <a:cs typeface="Times New Roman" pitchFamily="18" charset="0"/>
              </a:rPr>
              <a:t>области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altLang="ru-RU" sz="1600" dirty="0" smtClean="0">
                <a:latin typeface="Century Gothic" pitchFamily="34" charset="0"/>
                <a:cs typeface="Times New Roman" pitchFamily="18" charset="0"/>
              </a:rPr>
              <a:t>Э.В. Макарова</a:t>
            </a: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429375" y="1143000"/>
            <a:ext cx="2714625" cy="6340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600" dirty="0" smtClean="0">
                <a:latin typeface="Century Gothic" pitchFamily="34" charset="0"/>
                <a:ea typeface="+mj-ea"/>
                <a:cs typeface="+mj-cs"/>
              </a:rPr>
              <a:t>11 ноября </a:t>
            </a:r>
            <a:r>
              <a:rPr lang="ru-RU" sz="1600" dirty="0" smtClean="0"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2016 </a:t>
            </a:r>
            <a:r>
              <a:rPr lang="ru-RU" sz="1600" dirty="0"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года</a:t>
            </a:r>
          </a:p>
          <a:p>
            <a:pPr marL="342900" indent="-342900" fontAlgn="auto">
              <a:spcBef>
                <a:spcPts val="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600" dirty="0"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 г. Мурманск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127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4929188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15888"/>
            <a:ext cx="8748713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70BAC2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РЕВОЛЮЦИЯ В ОТРАСЛИ – ФЕДЕРАЛЬНЫЙ ЗАКОН № 458-ФЗ</a:t>
            </a:r>
            <a:endParaRPr lang="ru-RU" altLang="ru-RU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+mj-lt"/>
              </a:rPr>
              <a:t>2</a:t>
            </a:r>
            <a:endParaRPr lang="ru-RU" altLang="ru-RU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9" y="980728"/>
            <a:ext cx="3850766" cy="544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697694" y="756133"/>
            <a:ext cx="4320946" cy="5856125"/>
            <a:chOff x="4932040" y="764704"/>
            <a:chExt cx="4104899" cy="590357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932040" y="764704"/>
              <a:ext cx="4087050" cy="1444821"/>
              <a:chOff x="5364088" y="1196752"/>
              <a:chExt cx="3456384" cy="1444821"/>
            </a:xfrm>
          </p:grpSpPr>
          <p:sp>
            <p:nvSpPr>
              <p:cNvPr id="57" name="Прямоугольник 56"/>
              <p:cNvSpPr/>
              <p:nvPr/>
            </p:nvSpPr>
            <p:spPr bwMode="auto">
              <a:xfrm>
                <a:off x="5364088" y="1504529"/>
                <a:ext cx="3456384" cy="113238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364088" y="1196752"/>
                <a:ext cx="3456384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Территориальная схема</a:t>
                </a:r>
                <a:endParaRPr lang="ru-RU" sz="1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 bwMode="auto">
              <a:xfrm rot="10800000">
                <a:off x="5364088" y="1504528"/>
                <a:ext cx="3456384" cy="268287"/>
              </a:xfrm>
              <a:prstGeom prst="triangle">
                <a:avLst>
                  <a:gd name="adj" fmla="val 49510"/>
                </a:avLst>
              </a:prstGeom>
              <a:solidFill>
                <a:schemeClr val="accent1">
                  <a:lumMod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370724" y="1772816"/>
                <a:ext cx="3449748" cy="86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/>
                  <a:t>Необходима для осуществления деятельности регионального оператора, установления тарифов в области обращения с ТКО, определения целевых показателей развития отрасли, а также стратегического планирования деятельности по обращению с отходами </a:t>
                </a:r>
                <a:endParaRPr lang="ru-RU" sz="1000" dirty="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4932040" y="2345236"/>
              <a:ext cx="4104456" cy="1440160"/>
              <a:chOff x="5364088" y="1196752"/>
              <a:chExt cx="3456384" cy="1440160"/>
            </a:xfrm>
          </p:grpSpPr>
          <p:sp>
            <p:nvSpPr>
              <p:cNvPr id="53" name="Прямоугольник 52"/>
              <p:cNvSpPr/>
              <p:nvPr/>
            </p:nvSpPr>
            <p:spPr bwMode="auto">
              <a:xfrm>
                <a:off x="5383389" y="1504529"/>
                <a:ext cx="3437082" cy="113238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64088" y="1196752"/>
                <a:ext cx="3456383" cy="307777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FFFFFF"/>
                    </a:solidFill>
                  </a:rPr>
                  <a:t>Правила обращения с ТКО</a:t>
                </a:r>
                <a:endParaRPr lang="ru-RU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Равнобедренный треугольник 54"/>
              <p:cNvSpPr/>
              <p:nvPr/>
            </p:nvSpPr>
            <p:spPr bwMode="auto">
              <a:xfrm rot="10800000">
                <a:off x="5364088" y="1504528"/>
                <a:ext cx="3456384" cy="268287"/>
              </a:xfrm>
              <a:prstGeom prst="triangle">
                <a:avLst>
                  <a:gd name="adj" fmla="val 49510"/>
                </a:avLst>
              </a:prstGeom>
              <a:solidFill>
                <a:schemeClr val="accent1">
                  <a:lumMod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370696" y="1772815"/>
                <a:ext cx="3449776" cy="71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/>
                  <a:t>Сбор, транспортирование, обработка, утилизация, обезвреживание, захоронение </a:t>
                </a:r>
                <a:r>
                  <a:rPr lang="ru-RU" sz="1000" dirty="0" smtClean="0"/>
                  <a:t>ТКО </a:t>
                </a:r>
                <a:r>
                  <a:rPr lang="ru-RU" sz="1000" dirty="0"/>
                  <a:t>осуществляются в соответствии с правилами обращения с твердыми коммунальными отходами, утвержденными Правительством </a:t>
                </a:r>
                <a:r>
                  <a:rPr lang="ru-RU" sz="1000" dirty="0" smtClean="0"/>
                  <a:t>РФ</a:t>
                </a:r>
                <a:endParaRPr lang="ru-RU" sz="1000" dirty="0"/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964137" y="3914972"/>
              <a:ext cx="4072359" cy="1220746"/>
              <a:chOff x="5329888" y="1246015"/>
              <a:chExt cx="3489574" cy="1115223"/>
            </a:xfrm>
          </p:grpSpPr>
          <p:sp>
            <p:nvSpPr>
              <p:cNvPr id="49" name="Прямоугольник 48"/>
              <p:cNvSpPr/>
              <p:nvPr/>
            </p:nvSpPr>
            <p:spPr bwMode="auto">
              <a:xfrm>
                <a:off x="5334588" y="1518712"/>
                <a:ext cx="3477570" cy="84252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329888" y="1246015"/>
                <a:ext cx="3489574" cy="281172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FFFFFF"/>
                    </a:solidFill>
                  </a:rPr>
                  <a:t>Региональный оператор</a:t>
                </a:r>
                <a:endParaRPr lang="ru-RU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 bwMode="auto">
              <a:xfrm rot="10800000">
                <a:off x="5332731" y="1527187"/>
                <a:ext cx="3456384" cy="268287"/>
              </a:xfrm>
              <a:prstGeom prst="triangle">
                <a:avLst>
                  <a:gd name="adj" fmla="val 49510"/>
                </a:avLst>
              </a:prstGeom>
              <a:solidFill>
                <a:schemeClr val="accent1">
                  <a:lumMod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32731" y="1795475"/>
                <a:ext cx="3471816" cy="510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/>
                  <a:t>Определяется на срок не менее 10 лет и организует предоставление коммунальной услуги в соответствии </a:t>
                </a:r>
                <a:br>
                  <a:rPr lang="ru-RU" sz="1000" dirty="0" smtClean="0"/>
                </a:br>
                <a:r>
                  <a:rPr lang="ru-RU" sz="1000" dirty="0" smtClean="0"/>
                  <a:t>с Правилами обращения с ТКО</a:t>
                </a:r>
                <a:endParaRPr lang="ru-RU" sz="1000" dirty="0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950059" y="5229700"/>
              <a:ext cx="4086880" cy="1438581"/>
              <a:chOff x="5316378" y="934074"/>
              <a:chExt cx="3611494" cy="1314229"/>
            </a:xfrm>
          </p:grpSpPr>
          <p:sp>
            <p:nvSpPr>
              <p:cNvPr id="45" name="Прямоугольник 44"/>
              <p:cNvSpPr/>
              <p:nvPr/>
            </p:nvSpPr>
            <p:spPr bwMode="auto">
              <a:xfrm>
                <a:off x="5320710" y="1215246"/>
                <a:ext cx="3599236" cy="102345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16378" y="934074"/>
                <a:ext cx="3611494" cy="281173"/>
              </a:xfrm>
              <a:prstGeom prst="rect">
                <a:avLst/>
              </a:prstGeom>
              <a:solidFill>
                <a:srgbClr val="0099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FFFFFF"/>
                    </a:solidFill>
                  </a:rPr>
                  <a:t>Региональная программа</a:t>
                </a:r>
                <a:endParaRPr lang="ru-RU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Равнобедренный треугольник 46"/>
              <p:cNvSpPr/>
              <p:nvPr/>
            </p:nvSpPr>
            <p:spPr bwMode="auto">
              <a:xfrm rot="10800000">
                <a:off x="5333665" y="1215245"/>
                <a:ext cx="3578432" cy="239396"/>
              </a:xfrm>
              <a:prstGeom prst="triangle">
                <a:avLst>
                  <a:gd name="adj" fmla="val 49294"/>
                </a:avLst>
              </a:prstGeom>
              <a:solidFill>
                <a:schemeClr val="accent1">
                  <a:lumMod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ru-RU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07468" y="1454642"/>
                <a:ext cx="3404555" cy="79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0000"/>
                    </a:solidFill>
                  </a:rPr>
                  <a:t>Содержит мероприятия, направленные на стимулирование строительства объектов обращения с отходами, выявление несанкционированных свалок, предупреждение вреда окружающей среде, и является условием предоставления средств федерального бюджета</a:t>
                </a:r>
                <a:endParaRPr lang="ru-RU" sz="10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24937" y="3434754"/>
            <a:ext cx="2357082" cy="33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1414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70BAC2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РЕГУЛИРОВАНИЕ НА РЕГИОНАЛЬНОМ УРОВНЕ</a:t>
            </a:r>
          </a:p>
        </p:txBody>
      </p:sp>
      <p:pic>
        <p:nvPicPr>
          <p:cNvPr id="7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8667821" y="6629400"/>
            <a:ext cx="457200" cy="228600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/>
                <a:ea typeface="PMingLiU"/>
              </a:rPr>
              <a:t>3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751921851"/>
              </p:ext>
            </p:extLst>
          </p:nvPr>
        </p:nvGraphicFramePr>
        <p:xfrm>
          <a:off x="107505" y="764704"/>
          <a:ext cx="8788916" cy="597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766009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70BAC2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None/>
            </a:pPr>
            <a:r>
              <a:rPr lang="ru-RU" sz="2000" b="1" dirty="0" smtClean="0"/>
              <a:t>ТЕРРИТОРИАЛЬНАЯ СХЕМА ОБРАЩЕНИЯ С ОТХОДАМИ</a:t>
            </a:r>
            <a:endParaRPr lang="ru-RU" sz="2000" b="1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" contrast="-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286" y="870012"/>
            <a:ext cx="11272838" cy="865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ая прямоугольная выноска 43"/>
          <p:cNvSpPr/>
          <p:nvPr/>
        </p:nvSpPr>
        <p:spPr bwMode="auto">
          <a:xfrm>
            <a:off x="5364088" y="870012"/>
            <a:ext cx="3600400" cy="2847020"/>
          </a:xfrm>
          <a:prstGeom prst="wedgeRoundRectCallout">
            <a:avLst>
              <a:gd name="adj1" fmla="val -125848"/>
              <a:gd name="adj2" fmla="val 14139"/>
              <a:gd name="adj3" fmla="val 16667"/>
            </a:avLst>
          </a:prstGeom>
          <a:solidFill>
            <a:srgbClr val="FFFF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Северная </a:t>
            </a:r>
            <a:r>
              <a:rPr kumimoji="1"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 smtClean="0">
                <a:solidFill>
                  <a:srgbClr val="000000"/>
                </a:solidFill>
              </a:rPr>
              <a:t>177 тыс. тонн ТКО/год</a:t>
            </a:r>
            <a:endParaRPr kumimoji="1" lang="ru-RU" b="1" dirty="0">
              <a:solidFill>
                <a:srgbClr val="000000"/>
              </a:solidFill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Кольский район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Печенгский район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г. Мурманск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ЗАТО г. Североморск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ЗАТО Александровск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ЗАТО г. Заозерск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ЗАТО п. Видяево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ЗАТО г. Островной</a:t>
            </a:r>
          </a:p>
        </p:txBody>
      </p:sp>
      <p:sp>
        <p:nvSpPr>
          <p:cNvPr id="45" name="Скругленная прямоугольная выноска 44"/>
          <p:cNvSpPr/>
          <p:nvPr/>
        </p:nvSpPr>
        <p:spPr bwMode="auto">
          <a:xfrm>
            <a:off x="5282226" y="3927878"/>
            <a:ext cx="3682262" cy="2701522"/>
          </a:xfrm>
          <a:prstGeom prst="wedgeRoundRectCallout">
            <a:avLst>
              <a:gd name="adj1" fmla="val -128375"/>
              <a:gd name="adj2" fmla="val -29501"/>
              <a:gd name="adj3" fmla="val 16667"/>
            </a:avLst>
          </a:prstGeom>
          <a:solidFill>
            <a:srgbClr val="CCFF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Южная </a:t>
            </a:r>
            <a:r>
              <a:rPr kumimoji="1"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 smtClean="0">
                <a:solidFill>
                  <a:srgbClr val="000000"/>
                </a:solidFill>
              </a:rPr>
              <a:t>137 тыс. тонн ТКО/год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 smtClean="0">
                <a:solidFill>
                  <a:srgbClr val="000000"/>
                </a:solidFill>
              </a:rPr>
              <a:t>Кандалакшский </a:t>
            </a:r>
            <a:r>
              <a:rPr kumimoji="1" lang="ru-RU" sz="1400" dirty="0">
                <a:solidFill>
                  <a:srgbClr val="000000"/>
                </a:solidFill>
              </a:rPr>
              <a:t>район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Ловозерский район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Терский район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г. Полярные Зори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г. Апатиты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г. Кировск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г. Мончегорск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г. Ковдор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sz="1400" dirty="0">
                <a:solidFill>
                  <a:srgbClr val="000000"/>
                </a:solidFill>
              </a:rPr>
              <a:t>г. Оленегорск</a:t>
            </a:r>
          </a:p>
        </p:txBody>
      </p:sp>
    </p:spTree>
    <p:extLst>
      <p:ext uri="{BB962C8B-B14F-4D97-AF65-F5344CB8AC3E}">
        <p14:creationId xmlns="" xmlns:p14="http://schemas.microsoft.com/office/powerpoint/2010/main" val="136055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70BAC2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РЕГИОНАЛЬНЫЙ ОПЕРАТОР ПО ОБРАЩЕНИЮ С ТКО</a:t>
            </a:r>
            <a:endParaRPr lang="ru-RU" altLang="ru-RU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alt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471729526"/>
              </p:ext>
            </p:extLst>
          </p:nvPr>
        </p:nvGraphicFramePr>
        <p:xfrm>
          <a:off x="0" y="684000"/>
          <a:ext cx="9144000" cy="605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79513" y="2276872"/>
            <a:ext cx="3033095" cy="1008112"/>
            <a:chOff x="107503" y="2060081"/>
            <a:chExt cx="3033095" cy="1008112"/>
          </a:xfrm>
        </p:grpSpPr>
        <p:sp>
          <p:nvSpPr>
            <p:cNvPr id="7" name="Штриховая стрелка вправо 6"/>
            <p:cNvSpPr/>
            <p:nvPr/>
          </p:nvSpPr>
          <p:spPr bwMode="auto">
            <a:xfrm rot="5400000">
              <a:off x="1119995" y="1047589"/>
              <a:ext cx="1008112" cy="3033095"/>
            </a:xfrm>
            <a:prstGeom prst="stripedRightArrow">
              <a:avLst/>
            </a:prstGeom>
            <a:solidFill>
              <a:srgbClr val="FF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1498" y="2240970"/>
              <a:ext cx="150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соглашение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0769" y="4365104"/>
            <a:ext cx="3131840" cy="1058955"/>
            <a:chOff x="0" y="4795518"/>
            <a:chExt cx="3033095" cy="1008112"/>
          </a:xfrm>
        </p:grpSpPr>
        <p:sp>
          <p:nvSpPr>
            <p:cNvPr id="17" name="Штриховая стрелка вправо 16"/>
            <p:cNvSpPr/>
            <p:nvPr/>
          </p:nvSpPr>
          <p:spPr bwMode="auto">
            <a:xfrm rot="16200000">
              <a:off x="1012492" y="3783026"/>
              <a:ext cx="1008112" cy="3033095"/>
            </a:xfrm>
            <a:prstGeom prst="stripedRightArrow">
              <a:avLst/>
            </a:prstGeom>
            <a:solidFill>
              <a:srgbClr val="FF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5887" y="5050050"/>
              <a:ext cx="2031263" cy="71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типовой </a:t>
              </a:r>
              <a:br>
                <a:rPr lang="ru-RU" dirty="0" smtClean="0"/>
              </a:br>
              <a:r>
                <a:rPr lang="ru-RU" dirty="0" smtClean="0"/>
                <a:t>договор</a:t>
              </a:r>
              <a:endParaRPr lang="ru-RU" dirty="0"/>
            </a:p>
          </p:txBody>
        </p:sp>
      </p:grpSp>
      <p:pic>
        <p:nvPicPr>
          <p:cNvPr id="20" name="Рисунок 19" descr="TBO_classif.gif"/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160" t="1496" r="2121" b="78433"/>
          <a:stretch>
            <a:fillRect/>
          </a:stretch>
        </p:blipFill>
        <p:spPr>
          <a:xfrm>
            <a:off x="707969" y="710258"/>
            <a:ext cx="1998864" cy="8986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1587948"/>
            <a:ext cx="2565244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ИОГВ </a:t>
            </a:r>
            <a:br>
              <a:rPr lang="ru-RU" dirty="0" smtClean="0"/>
            </a:br>
            <a:r>
              <a:rPr lang="ru-RU" dirty="0" smtClean="0"/>
              <a:t>Мурманской области</a:t>
            </a:r>
            <a:endParaRPr lang="ru-RU" dirty="0"/>
          </a:p>
        </p:txBody>
      </p:sp>
      <p:pic>
        <p:nvPicPr>
          <p:cNvPr id="23" name="Picture 13" descr="D:\Oksana\Министерство\Мероприятия\Тер.схема\Рисунок-хлам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9" y="5425436"/>
            <a:ext cx="1740644" cy="1008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5255" y="6419633"/>
            <a:ext cx="2385422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Собственник ТКО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9636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70BAC2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ПОЛНОМОЧИЯ ОРГАНОВ МЕСТНОГО САМОУПРАВЛЕНИЯ</a:t>
            </a:r>
            <a:endParaRPr lang="ru-RU" altLang="ru-RU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alt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96354103"/>
              </p:ext>
            </p:extLst>
          </p:nvPr>
        </p:nvGraphicFramePr>
        <p:xfrm>
          <a:off x="7303" y="684000"/>
          <a:ext cx="9108504" cy="617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973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70BAC2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УЧАСТИЕ ОМСУ В ДЕЯТЕЛЬНОСТИ ПО ОБРАЩЕНИЮ С </a:t>
            </a:r>
            <a:r>
              <a:rPr lang="ru-RU" altLang="ru-RU" sz="18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ТКО </a:t>
            </a:r>
            <a:endParaRPr lang="ru-RU" altLang="ru-RU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alt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240157338"/>
              </p:ext>
            </p:extLst>
          </p:nvPr>
        </p:nvGraphicFramePr>
        <p:xfrm>
          <a:off x="143000" y="684000"/>
          <a:ext cx="9001000" cy="608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15735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60338" y="-33338"/>
            <a:ext cx="90360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Gothic" panose="020B050202020202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174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BE7C1-4340-4B73-9F44-B2B5F646B4D7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31748" name="Рисунок 8" descr="D:\Мои документы\презентации\2014\Новый рисунок (7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428750"/>
            <a:ext cx="77089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286500" y="1285875"/>
            <a:ext cx="2643188" cy="584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altLang="ru-RU" sz="1600" dirty="0" smtClean="0">
                <a:latin typeface="Century Gothic" pitchFamily="34" charset="0"/>
                <a:cs typeface="Times New Roman" pitchFamily="18" charset="0"/>
              </a:rPr>
              <a:t>11 ноября </a:t>
            </a:r>
            <a:r>
              <a:rPr lang="ru-RU" altLang="ru-RU" sz="1600" dirty="0">
                <a:latin typeface="Century Gothic" pitchFamily="34" charset="0"/>
                <a:cs typeface="Times New Roman" pitchFamily="18" charset="0"/>
              </a:rPr>
              <a:t>2016 года</a:t>
            </a:r>
          </a:p>
          <a:p>
            <a:pPr marL="342900" indent="-342900" eaLnBrk="1" hangingPunct="1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altLang="ru-RU" sz="1600" dirty="0">
                <a:latin typeface="Century Gothic" pitchFamily="34" charset="0"/>
                <a:cs typeface="Times New Roman" pitchFamily="18" charset="0"/>
              </a:rPr>
              <a:t>г. Мурманск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57188" y="1412875"/>
            <a:ext cx="86423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endParaRPr lang="ru-RU" altLang="ru-RU" sz="2400" b="1" dirty="0">
              <a:latin typeface="Century Gothic" pitchFamily="34" charset="0"/>
              <a:cs typeface="Times New Roman" pitchFamily="18" charset="0"/>
            </a:endParaRPr>
          </a:p>
          <a:p>
            <a:pPr eaLnBrk="1" hangingPunct="1"/>
            <a:endParaRPr lang="ru-RU" altLang="ru-RU" sz="2400" b="1" dirty="0">
              <a:latin typeface="Century Gothic" pitchFamily="34" charset="0"/>
              <a:cs typeface="Times New Roman" pitchFamily="18" charset="0"/>
            </a:endParaRPr>
          </a:p>
          <a:p>
            <a:pPr eaLnBrk="1" hangingPunct="1"/>
            <a:endParaRPr lang="ru-RU" altLang="ru-RU" sz="2400" b="1" dirty="0">
              <a:latin typeface="Century Gothic" pitchFamily="34" charset="0"/>
              <a:cs typeface="Times New Roman" pitchFamily="18" charset="0"/>
            </a:endParaRPr>
          </a:p>
          <a:p>
            <a:pPr eaLnBrk="1" hangingPunct="1"/>
            <a:endParaRPr lang="ru-RU" altLang="ru-RU" sz="2400" b="1" dirty="0">
              <a:latin typeface="Century Gothic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Century Gothic" pitchFamily="34" charset="0"/>
                <a:cs typeface="Times New Roman" pitchFamily="18" charset="0"/>
              </a:rPr>
              <a:t>Благодарю за внимание!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altLang="ru-RU" sz="1600" dirty="0">
                <a:latin typeface="Century Gothic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altLang="ru-RU" sz="1600" dirty="0" smtClean="0">
                <a:latin typeface="Century Gothic" pitchFamily="34" charset="0"/>
                <a:cs typeface="Times New Roman" pitchFamily="18" charset="0"/>
              </a:rPr>
              <a:t>Министр природных ресурсов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altLang="ru-RU" sz="1600" dirty="0" smtClean="0">
                <a:latin typeface="Century Gothic" pitchFamily="34" charset="0"/>
                <a:cs typeface="Times New Roman" pitchFamily="18" charset="0"/>
              </a:rPr>
              <a:t> и экологии Мурманской области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ru-RU" altLang="ru-RU" sz="1600" dirty="0" smtClean="0">
                <a:latin typeface="Century Gothic" pitchFamily="34" charset="0"/>
                <a:cs typeface="Times New Roman" pitchFamily="18" charset="0"/>
              </a:rPr>
              <a:t>Э.В. Макарова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alt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175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4929188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499</Words>
  <Application>Microsoft Office PowerPoint</Application>
  <PresentationFormat>Экран (4:3)</PresentationFormat>
  <Paragraphs>124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預設簡報設計</vt:lpstr>
      <vt:lpstr>4_Тема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Шулина М.В.</dc:creator>
  <cp:lastModifiedBy>User</cp:lastModifiedBy>
  <cp:revision>231</cp:revision>
  <dcterms:created xsi:type="dcterms:W3CDTF">2016-09-23T10:02:45Z</dcterms:created>
  <dcterms:modified xsi:type="dcterms:W3CDTF">2016-11-20T10:31:52Z</dcterms:modified>
</cp:coreProperties>
</file>