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8" r:id="rId5"/>
    <p:sldId id="257" r:id="rId6"/>
    <p:sldId id="259" r:id="rId7"/>
    <p:sldId id="271" r:id="rId8"/>
    <p:sldId id="270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1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61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675960" y="4491000"/>
            <a:ext cx="4839480" cy="2662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3675960" y="4491000"/>
            <a:ext cx="4839480" cy="2662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675960" y="4491000"/>
            <a:ext cx="4839480" cy="2662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0" y="822960"/>
            <a:ext cx="12191760" cy="5754600"/>
          </a:xfrm>
          <a:custGeom>
            <a:avLst/>
            <a:gdLst/>
            <a:ahLst/>
            <a:cxnLst/>
            <a:rect l="l" t="t" r="r" b="b"/>
            <a:pathLst>
              <a:path w="12192000" h="5755005">
                <a:moveTo>
                  <a:pt x="12192000" y="0"/>
                </a:moveTo>
                <a:lnTo>
                  <a:pt x="0" y="0"/>
                </a:lnTo>
                <a:lnTo>
                  <a:pt x="0" y="5754624"/>
                </a:lnTo>
                <a:lnTo>
                  <a:pt x="12192000" y="5754624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DE994093-A459-4F1E-9502-02A24169DFF6}" type="datetime">
              <a:rPr lang="ru-RU" sz="1800" b="0" strike="noStrike" spc="-1">
                <a:solidFill>
                  <a:srgbClr val="B2B2B2"/>
                </a:solidFill>
                <a:latin typeface="Calibri"/>
              </a:rPr>
              <a:pPr>
                <a:lnSpc>
                  <a:spcPct val="100000"/>
                </a:lnSpc>
              </a:pPr>
              <a:t>02.12.2020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158D2D6B-0538-4301-9714-EB69B1AD271F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822960"/>
            <a:ext cx="12191760" cy="5754600"/>
          </a:xfrm>
          <a:custGeom>
            <a:avLst/>
            <a:gdLst/>
            <a:ahLst/>
            <a:cxnLst/>
            <a:rect l="l" t="t" r="r" b="b"/>
            <a:pathLst>
              <a:path w="12192000" h="5755005">
                <a:moveTo>
                  <a:pt x="12192000" y="0"/>
                </a:moveTo>
                <a:lnTo>
                  <a:pt x="0" y="0"/>
                </a:lnTo>
                <a:lnTo>
                  <a:pt x="0" y="5754624"/>
                </a:lnTo>
                <a:lnTo>
                  <a:pt x="12192000" y="5754624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3675960" y="4491000"/>
            <a:ext cx="4839480" cy="574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2172600" y="1084320"/>
            <a:ext cx="7846560" cy="4780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3D1B710F-23ED-4EBB-BE67-B98B51E3A2CF}" type="datetime">
              <a:rPr lang="ru-RU" sz="1800" b="0" strike="noStrike" spc="-1">
                <a:solidFill>
                  <a:srgbClr val="B2B2B2"/>
                </a:solidFill>
                <a:latin typeface="Calibri"/>
              </a:rPr>
              <a:pPr>
                <a:lnSpc>
                  <a:spcPct val="100000"/>
                </a:lnSpc>
              </a:pPr>
              <a:t>02.12.2020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2CAB990D-CE36-4215-B690-E4A8B6CE1AC0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822960"/>
            <a:ext cx="12191760" cy="5754600"/>
          </a:xfrm>
          <a:custGeom>
            <a:avLst/>
            <a:gdLst/>
            <a:ahLst/>
            <a:cxnLst/>
            <a:rect l="l" t="t" r="r" b="b"/>
            <a:pathLst>
              <a:path w="12192000" h="5755005">
                <a:moveTo>
                  <a:pt x="12192000" y="0"/>
                </a:moveTo>
                <a:lnTo>
                  <a:pt x="0" y="0"/>
                </a:lnTo>
                <a:lnTo>
                  <a:pt x="0" y="5754624"/>
                </a:lnTo>
                <a:lnTo>
                  <a:pt x="12192000" y="5754624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914400" y="2126160"/>
            <a:ext cx="10362960" cy="114516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32C4F239-7A1C-4ACB-A374-7A6942F0F32C}" type="datetime">
              <a:rPr lang="ru-RU" sz="1800" b="0" strike="noStrike" spc="-1">
                <a:solidFill>
                  <a:srgbClr val="B2B2B2"/>
                </a:solidFill>
                <a:latin typeface="Calibri"/>
              </a:rPr>
              <a:pPr>
                <a:lnSpc>
                  <a:spcPct val="100000"/>
                </a:lnSpc>
              </a:pPr>
              <a:t>02.12.2020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EFA68A5A-71DC-4C92-B409-88BA0FC41806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760" y="2329994"/>
            <a:ext cx="12189240" cy="4591800"/>
          </a:xfrm>
          <a:custGeom>
            <a:avLst/>
            <a:gdLst/>
            <a:ahLst/>
            <a:cxnLst/>
            <a:rect l="l" t="t" r="r" b="b"/>
            <a:pathLst>
              <a:path w="12189460" h="4592320">
                <a:moveTo>
                  <a:pt x="12188952" y="0"/>
                </a:moveTo>
                <a:lnTo>
                  <a:pt x="0" y="0"/>
                </a:lnTo>
                <a:lnTo>
                  <a:pt x="0" y="4591812"/>
                </a:lnTo>
                <a:lnTo>
                  <a:pt x="12188952" y="4591812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82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7" name="Group 2"/>
          <p:cNvGrpSpPr/>
          <p:nvPr/>
        </p:nvGrpSpPr>
        <p:grpSpPr>
          <a:xfrm>
            <a:off x="1734480" y="768240"/>
            <a:ext cx="1660680" cy="332640"/>
            <a:chOff x="1734480" y="768240"/>
            <a:chExt cx="1660680" cy="332640"/>
          </a:xfrm>
        </p:grpSpPr>
        <p:sp>
          <p:nvSpPr>
            <p:cNvPr id="128" name="CustomShape 3"/>
            <p:cNvSpPr/>
            <p:nvPr/>
          </p:nvSpPr>
          <p:spPr>
            <a:xfrm>
              <a:off x="1734480" y="768240"/>
              <a:ext cx="245520" cy="332640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4"/>
            <p:cNvSpPr/>
            <p:nvPr/>
          </p:nvSpPr>
          <p:spPr>
            <a:xfrm>
              <a:off x="2002320" y="849600"/>
              <a:ext cx="525960" cy="196560"/>
            </a:xfrm>
            <a:custGeom>
              <a:avLst/>
              <a:gdLst/>
              <a:ahLst/>
              <a:cxnLst/>
              <a:rect l="l" t="t" r="r" b="b"/>
              <a:pathLst>
                <a:path w="526414" h="196850">
                  <a:moveTo>
                    <a:pt x="118160" y="176517"/>
                  </a:moveTo>
                  <a:lnTo>
                    <a:pt x="101676" y="176517"/>
                  </a:lnTo>
                  <a:lnTo>
                    <a:pt x="101676" y="169913"/>
                  </a:lnTo>
                  <a:lnTo>
                    <a:pt x="101676" y="92202"/>
                  </a:lnTo>
                  <a:lnTo>
                    <a:pt x="101676" y="47421"/>
                  </a:lnTo>
                  <a:lnTo>
                    <a:pt x="99288" y="27774"/>
                  </a:lnTo>
                  <a:lnTo>
                    <a:pt x="94005" y="17106"/>
                  </a:lnTo>
                  <a:lnTo>
                    <a:pt x="91884" y="12839"/>
                  </a:lnTo>
                  <a:lnTo>
                    <a:pt x="79070" y="3327"/>
                  </a:lnTo>
                  <a:lnTo>
                    <a:pt x="60464" y="0"/>
                  </a:lnTo>
                  <a:lnTo>
                    <a:pt x="51079" y="1028"/>
                  </a:lnTo>
                  <a:lnTo>
                    <a:pt x="42087" y="4279"/>
                  </a:lnTo>
                  <a:lnTo>
                    <a:pt x="34378" y="9994"/>
                  </a:lnTo>
                  <a:lnTo>
                    <a:pt x="28867" y="18427"/>
                  </a:lnTo>
                  <a:lnTo>
                    <a:pt x="27495" y="18427"/>
                  </a:lnTo>
                  <a:lnTo>
                    <a:pt x="27495" y="2628"/>
                  </a:lnTo>
                  <a:lnTo>
                    <a:pt x="10985" y="2628"/>
                  </a:lnTo>
                  <a:lnTo>
                    <a:pt x="10985" y="68491"/>
                  </a:lnTo>
                  <a:lnTo>
                    <a:pt x="30238" y="68491"/>
                  </a:lnTo>
                  <a:lnTo>
                    <a:pt x="30238" y="50050"/>
                  </a:lnTo>
                  <a:lnTo>
                    <a:pt x="31610" y="36563"/>
                  </a:lnTo>
                  <a:lnTo>
                    <a:pt x="36080" y="26174"/>
                  </a:lnTo>
                  <a:lnTo>
                    <a:pt x="44145" y="19481"/>
                  </a:lnTo>
                  <a:lnTo>
                    <a:pt x="49568" y="18427"/>
                  </a:lnTo>
                  <a:lnTo>
                    <a:pt x="56337" y="17106"/>
                  </a:lnTo>
                  <a:lnTo>
                    <a:pt x="65786" y="18719"/>
                  </a:lnTo>
                  <a:lnTo>
                    <a:pt x="73164" y="24028"/>
                  </a:lnTo>
                  <a:lnTo>
                    <a:pt x="77978" y="33794"/>
                  </a:lnTo>
                  <a:lnTo>
                    <a:pt x="79692" y="48729"/>
                  </a:lnTo>
                  <a:lnTo>
                    <a:pt x="79692" y="75082"/>
                  </a:lnTo>
                  <a:lnTo>
                    <a:pt x="79692" y="92202"/>
                  </a:lnTo>
                  <a:lnTo>
                    <a:pt x="79692" y="133045"/>
                  </a:lnTo>
                  <a:lnTo>
                    <a:pt x="77660" y="152615"/>
                  </a:lnTo>
                  <a:lnTo>
                    <a:pt x="71628" y="166141"/>
                  </a:lnTo>
                  <a:lnTo>
                    <a:pt x="61734" y="173990"/>
                  </a:lnTo>
                  <a:lnTo>
                    <a:pt x="48094" y="176517"/>
                  </a:lnTo>
                  <a:lnTo>
                    <a:pt x="36487" y="174002"/>
                  </a:lnTo>
                  <a:lnTo>
                    <a:pt x="28346" y="167297"/>
                  </a:lnTo>
                  <a:lnTo>
                    <a:pt x="23545" y="157619"/>
                  </a:lnTo>
                  <a:lnTo>
                    <a:pt x="21983" y="146202"/>
                  </a:lnTo>
                  <a:lnTo>
                    <a:pt x="24091" y="130467"/>
                  </a:lnTo>
                  <a:lnTo>
                    <a:pt x="30581" y="117068"/>
                  </a:lnTo>
                  <a:lnTo>
                    <a:pt x="41706" y="106387"/>
                  </a:lnTo>
                  <a:lnTo>
                    <a:pt x="57721" y="98793"/>
                  </a:lnTo>
                  <a:lnTo>
                    <a:pt x="79692" y="92202"/>
                  </a:lnTo>
                  <a:lnTo>
                    <a:pt x="79692" y="75082"/>
                  </a:lnTo>
                  <a:lnTo>
                    <a:pt x="30721" y="93624"/>
                  </a:lnTo>
                  <a:lnTo>
                    <a:pt x="3365" y="125768"/>
                  </a:lnTo>
                  <a:lnTo>
                    <a:pt x="0" y="147523"/>
                  </a:lnTo>
                  <a:lnTo>
                    <a:pt x="2641" y="166268"/>
                  </a:lnTo>
                  <a:lnTo>
                    <a:pt x="10820" y="181787"/>
                  </a:lnTo>
                  <a:lnTo>
                    <a:pt x="24930" y="192366"/>
                  </a:lnTo>
                  <a:lnTo>
                    <a:pt x="45351" y="196278"/>
                  </a:lnTo>
                  <a:lnTo>
                    <a:pt x="57543" y="194754"/>
                  </a:lnTo>
                  <a:lnTo>
                    <a:pt x="68707" y="190017"/>
                  </a:lnTo>
                  <a:lnTo>
                    <a:pt x="77812" y="181813"/>
                  </a:lnTo>
                  <a:lnTo>
                    <a:pt x="80479" y="176517"/>
                  </a:lnTo>
                  <a:lnTo>
                    <a:pt x="83820" y="169913"/>
                  </a:lnTo>
                  <a:lnTo>
                    <a:pt x="83820" y="193649"/>
                  </a:lnTo>
                  <a:lnTo>
                    <a:pt x="118160" y="193649"/>
                  </a:lnTo>
                  <a:lnTo>
                    <a:pt x="118160" y="176517"/>
                  </a:lnTo>
                  <a:close/>
                  <a:moveTo>
                    <a:pt x="243192" y="139623"/>
                  </a:moveTo>
                  <a:lnTo>
                    <a:pt x="229463" y="100101"/>
                  </a:lnTo>
                  <a:lnTo>
                    <a:pt x="221208" y="94919"/>
                  </a:lnTo>
                  <a:lnTo>
                    <a:pt x="221208" y="138315"/>
                  </a:lnTo>
                  <a:lnTo>
                    <a:pt x="219379" y="153733"/>
                  </a:lnTo>
                  <a:lnTo>
                    <a:pt x="213829" y="165811"/>
                  </a:lnTo>
                  <a:lnTo>
                    <a:pt x="204406" y="173697"/>
                  </a:lnTo>
                  <a:lnTo>
                    <a:pt x="190982" y="176517"/>
                  </a:lnTo>
                  <a:lnTo>
                    <a:pt x="170383" y="176517"/>
                  </a:lnTo>
                  <a:lnTo>
                    <a:pt x="170383" y="100101"/>
                  </a:lnTo>
                  <a:lnTo>
                    <a:pt x="190982" y="100101"/>
                  </a:lnTo>
                  <a:lnTo>
                    <a:pt x="202666" y="102374"/>
                  </a:lnTo>
                  <a:lnTo>
                    <a:pt x="212280" y="109334"/>
                  </a:lnTo>
                  <a:lnTo>
                    <a:pt x="218808" y="121221"/>
                  </a:lnTo>
                  <a:lnTo>
                    <a:pt x="221208" y="138315"/>
                  </a:lnTo>
                  <a:lnTo>
                    <a:pt x="221208" y="94919"/>
                  </a:lnTo>
                  <a:lnTo>
                    <a:pt x="210223" y="92202"/>
                  </a:lnTo>
                  <a:lnTo>
                    <a:pt x="221462" y="87655"/>
                  </a:lnTo>
                  <a:lnTo>
                    <a:pt x="226453" y="82969"/>
                  </a:lnTo>
                  <a:lnTo>
                    <a:pt x="230136" y="79527"/>
                  </a:lnTo>
                  <a:lnTo>
                    <a:pt x="235712" y="67195"/>
                  </a:lnTo>
                  <a:lnTo>
                    <a:pt x="237693" y="50050"/>
                  </a:lnTo>
                  <a:lnTo>
                    <a:pt x="235267" y="31521"/>
                  </a:lnTo>
                  <a:lnTo>
                    <a:pt x="227558" y="16459"/>
                  </a:lnTo>
                  <a:lnTo>
                    <a:pt x="215709" y="7658"/>
                  </a:lnTo>
                  <a:lnTo>
                    <a:pt x="215709" y="51371"/>
                  </a:lnTo>
                  <a:lnTo>
                    <a:pt x="214363" y="64084"/>
                  </a:lnTo>
                  <a:lnTo>
                    <a:pt x="210045" y="74091"/>
                  </a:lnTo>
                  <a:lnTo>
                    <a:pt x="202387" y="80632"/>
                  </a:lnTo>
                  <a:lnTo>
                    <a:pt x="190982" y="82969"/>
                  </a:lnTo>
                  <a:lnTo>
                    <a:pt x="170383" y="82969"/>
                  </a:lnTo>
                  <a:lnTo>
                    <a:pt x="170383" y="21069"/>
                  </a:lnTo>
                  <a:lnTo>
                    <a:pt x="189611" y="21069"/>
                  </a:lnTo>
                  <a:lnTo>
                    <a:pt x="200063" y="22656"/>
                  </a:lnTo>
                  <a:lnTo>
                    <a:pt x="208330" y="27825"/>
                  </a:lnTo>
                  <a:lnTo>
                    <a:pt x="213753" y="37185"/>
                  </a:lnTo>
                  <a:lnTo>
                    <a:pt x="215709" y="51371"/>
                  </a:lnTo>
                  <a:lnTo>
                    <a:pt x="215709" y="7658"/>
                  </a:lnTo>
                  <a:lnTo>
                    <a:pt x="213931" y="6337"/>
                  </a:lnTo>
                  <a:lnTo>
                    <a:pt x="193738" y="2628"/>
                  </a:lnTo>
                  <a:lnTo>
                    <a:pt x="131902" y="2628"/>
                  </a:lnTo>
                  <a:lnTo>
                    <a:pt x="131902" y="21069"/>
                  </a:lnTo>
                  <a:lnTo>
                    <a:pt x="148399" y="21069"/>
                  </a:lnTo>
                  <a:lnTo>
                    <a:pt x="148399" y="176517"/>
                  </a:lnTo>
                  <a:lnTo>
                    <a:pt x="131902" y="176517"/>
                  </a:lnTo>
                  <a:lnTo>
                    <a:pt x="131902" y="193649"/>
                  </a:lnTo>
                  <a:lnTo>
                    <a:pt x="192354" y="193649"/>
                  </a:lnTo>
                  <a:lnTo>
                    <a:pt x="212471" y="190766"/>
                  </a:lnTo>
                  <a:lnTo>
                    <a:pt x="228587" y="181457"/>
                  </a:lnTo>
                  <a:lnTo>
                    <a:pt x="239306" y="164744"/>
                  </a:lnTo>
                  <a:lnTo>
                    <a:pt x="243192" y="139623"/>
                  </a:lnTo>
                  <a:close/>
                  <a:moveTo>
                    <a:pt x="386092" y="2628"/>
                  </a:moveTo>
                  <a:lnTo>
                    <a:pt x="347611" y="2628"/>
                  </a:lnTo>
                  <a:lnTo>
                    <a:pt x="292658" y="154127"/>
                  </a:lnTo>
                  <a:lnTo>
                    <a:pt x="295402" y="96151"/>
                  </a:lnTo>
                  <a:lnTo>
                    <a:pt x="295402" y="21069"/>
                  </a:lnTo>
                  <a:lnTo>
                    <a:pt x="311886" y="21069"/>
                  </a:lnTo>
                  <a:lnTo>
                    <a:pt x="311886" y="2628"/>
                  </a:lnTo>
                  <a:lnTo>
                    <a:pt x="256946" y="2628"/>
                  </a:lnTo>
                  <a:lnTo>
                    <a:pt x="256946" y="21069"/>
                  </a:lnTo>
                  <a:lnTo>
                    <a:pt x="274802" y="21069"/>
                  </a:lnTo>
                  <a:lnTo>
                    <a:pt x="274802" y="176517"/>
                  </a:lnTo>
                  <a:lnTo>
                    <a:pt x="261061" y="176517"/>
                  </a:lnTo>
                  <a:lnTo>
                    <a:pt x="261061" y="193649"/>
                  </a:lnTo>
                  <a:lnTo>
                    <a:pt x="295402" y="193649"/>
                  </a:lnTo>
                  <a:lnTo>
                    <a:pt x="310261" y="154127"/>
                  </a:lnTo>
                  <a:lnTo>
                    <a:pt x="350354" y="47421"/>
                  </a:lnTo>
                  <a:lnTo>
                    <a:pt x="347611" y="104051"/>
                  </a:lnTo>
                  <a:lnTo>
                    <a:pt x="347611" y="176517"/>
                  </a:lnTo>
                  <a:lnTo>
                    <a:pt x="331127" y="176517"/>
                  </a:lnTo>
                  <a:lnTo>
                    <a:pt x="331127" y="193649"/>
                  </a:lnTo>
                  <a:lnTo>
                    <a:pt x="386092" y="193649"/>
                  </a:lnTo>
                  <a:lnTo>
                    <a:pt x="386092" y="176517"/>
                  </a:lnTo>
                  <a:lnTo>
                    <a:pt x="369608" y="176517"/>
                  </a:lnTo>
                  <a:lnTo>
                    <a:pt x="369608" y="47421"/>
                  </a:lnTo>
                  <a:lnTo>
                    <a:pt x="369608" y="21069"/>
                  </a:lnTo>
                  <a:lnTo>
                    <a:pt x="386092" y="21069"/>
                  </a:lnTo>
                  <a:lnTo>
                    <a:pt x="386092" y="2628"/>
                  </a:lnTo>
                  <a:close/>
                  <a:moveTo>
                    <a:pt x="526224" y="2628"/>
                  </a:moveTo>
                  <a:lnTo>
                    <a:pt x="399834" y="2628"/>
                  </a:lnTo>
                  <a:lnTo>
                    <a:pt x="399834" y="56629"/>
                  </a:lnTo>
                  <a:lnTo>
                    <a:pt x="420433" y="56629"/>
                  </a:lnTo>
                  <a:lnTo>
                    <a:pt x="420433" y="21069"/>
                  </a:lnTo>
                  <a:lnTo>
                    <a:pt x="452031" y="21069"/>
                  </a:lnTo>
                  <a:lnTo>
                    <a:pt x="452031" y="176517"/>
                  </a:lnTo>
                  <a:lnTo>
                    <a:pt x="428675" y="176517"/>
                  </a:lnTo>
                  <a:lnTo>
                    <a:pt x="428675" y="193649"/>
                  </a:lnTo>
                  <a:lnTo>
                    <a:pt x="497382" y="193649"/>
                  </a:lnTo>
                  <a:lnTo>
                    <a:pt x="497382" y="176517"/>
                  </a:lnTo>
                  <a:lnTo>
                    <a:pt x="474014" y="176517"/>
                  </a:lnTo>
                  <a:lnTo>
                    <a:pt x="474014" y="21069"/>
                  </a:lnTo>
                  <a:lnTo>
                    <a:pt x="505625" y="21069"/>
                  </a:lnTo>
                  <a:lnTo>
                    <a:pt x="505625" y="56629"/>
                  </a:lnTo>
                  <a:lnTo>
                    <a:pt x="526224" y="56629"/>
                  </a:lnTo>
                  <a:lnTo>
                    <a:pt x="526224" y="2628"/>
                  </a:lnTo>
                  <a:close/>
                </a:path>
              </a:pathLst>
            </a:custGeom>
            <a:solidFill>
              <a:srgbClr val="1A1A1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5"/>
            <p:cNvSpPr/>
            <p:nvPr/>
          </p:nvSpPr>
          <p:spPr>
            <a:xfrm>
              <a:off x="2547720" y="849600"/>
              <a:ext cx="352800" cy="19584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6"/>
            <p:cNvSpPr/>
            <p:nvPr/>
          </p:nvSpPr>
          <p:spPr>
            <a:xfrm>
              <a:off x="2921400" y="849600"/>
              <a:ext cx="358200" cy="19584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7"/>
            <p:cNvSpPr/>
            <p:nvPr/>
          </p:nvSpPr>
          <p:spPr>
            <a:xfrm>
              <a:off x="3304800" y="849600"/>
              <a:ext cx="90360" cy="195840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3" name="Group 8"/>
          <p:cNvGrpSpPr/>
          <p:nvPr/>
        </p:nvGrpSpPr>
        <p:grpSpPr>
          <a:xfrm>
            <a:off x="1734480" y="1201320"/>
            <a:ext cx="1424520" cy="335520"/>
            <a:chOff x="1734480" y="1201320"/>
            <a:chExt cx="1424520" cy="335520"/>
          </a:xfrm>
        </p:grpSpPr>
        <p:sp>
          <p:nvSpPr>
            <p:cNvPr id="134" name="CustomShape 9"/>
            <p:cNvSpPr/>
            <p:nvPr/>
          </p:nvSpPr>
          <p:spPr>
            <a:xfrm>
              <a:off x="1734480" y="1201320"/>
              <a:ext cx="207360" cy="275400"/>
            </a:xfrm>
            <a:custGeom>
              <a:avLst/>
              <a:gdLst/>
              <a:ahLst/>
              <a:cxnLst/>
              <a:rect l="l" t="t" r="r" b="b"/>
              <a:pathLst>
                <a:path w="207644" h="275590">
                  <a:moveTo>
                    <a:pt x="207469" y="0"/>
                  </a:moveTo>
                  <a:lnTo>
                    <a:pt x="164865" y="0"/>
                  </a:lnTo>
                  <a:lnTo>
                    <a:pt x="103047" y="223940"/>
                  </a:lnTo>
                  <a:lnTo>
                    <a:pt x="41211" y="0"/>
                  </a:lnTo>
                  <a:lnTo>
                    <a:pt x="0" y="0"/>
                  </a:lnTo>
                  <a:lnTo>
                    <a:pt x="0" y="18445"/>
                  </a:lnTo>
                  <a:lnTo>
                    <a:pt x="20605" y="18445"/>
                  </a:lnTo>
                  <a:lnTo>
                    <a:pt x="20605" y="256882"/>
                  </a:lnTo>
                  <a:lnTo>
                    <a:pt x="0" y="256882"/>
                  </a:lnTo>
                  <a:lnTo>
                    <a:pt x="0" y="275325"/>
                  </a:lnTo>
                  <a:lnTo>
                    <a:pt x="61817" y="275325"/>
                  </a:lnTo>
                  <a:lnTo>
                    <a:pt x="61817" y="256882"/>
                  </a:lnTo>
                  <a:lnTo>
                    <a:pt x="42585" y="256882"/>
                  </a:lnTo>
                  <a:lnTo>
                    <a:pt x="42585" y="168622"/>
                  </a:lnTo>
                  <a:lnTo>
                    <a:pt x="39838" y="60600"/>
                  </a:lnTo>
                  <a:lnTo>
                    <a:pt x="92058" y="256882"/>
                  </a:lnTo>
                  <a:lnTo>
                    <a:pt x="115411" y="256882"/>
                  </a:lnTo>
                  <a:lnTo>
                    <a:pt x="166239" y="60600"/>
                  </a:lnTo>
                  <a:lnTo>
                    <a:pt x="164865" y="168622"/>
                  </a:lnTo>
                  <a:lnTo>
                    <a:pt x="164865" y="256882"/>
                  </a:lnTo>
                  <a:lnTo>
                    <a:pt x="145633" y="256882"/>
                  </a:lnTo>
                  <a:lnTo>
                    <a:pt x="145633" y="275325"/>
                  </a:lnTo>
                  <a:lnTo>
                    <a:pt x="207469" y="275325"/>
                  </a:lnTo>
                  <a:lnTo>
                    <a:pt x="207469" y="256882"/>
                  </a:lnTo>
                  <a:lnTo>
                    <a:pt x="186863" y="256882"/>
                  </a:lnTo>
                  <a:lnTo>
                    <a:pt x="186863" y="18445"/>
                  </a:lnTo>
                  <a:lnTo>
                    <a:pt x="207469" y="18445"/>
                  </a:lnTo>
                  <a:lnTo>
                    <a:pt x="207469" y="0"/>
                  </a:lnTo>
                  <a:close/>
                </a:path>
              </a:pathLst>
            </a:custGeom>
            <a:solidFill>
              <a:srgbClr val="1A1A1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10"/>
            <p:cNvSpPr/>
            <p:nvPr/>
          </p:nvSpPr>
          <p:spPr>
            <a:xfrm>
              <a:off x="1945800" y="1283040"/>
              <a:ext cx="243000" cy="253800"/>
            </a:xfrm>
            <a:prstGeom prst="rect">
              <a:avLst/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11"/>
            <p:cNvSpPr/>
            <p:nvPr/>
          </p:nvSpPr>
          <p:spPr>
            <a:xfrm>
              <a:off x="2208240" y="1283040"/>
              <a:ext cx="440640" cy="194760"/>
            </a:xfrm>
            <a:prstGeom prst="rect">
              <a:avLst/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12"/>
            <p:cNvSpPr/>
            <p:nvPr/>
          </p:nvSpPr>
          <p:spPr>
            <a:xfrm>
              <a:off x="2673000" y="1283040"/>
              <a:ext cx="337680" cy="195840"/>
            </a:xfrm>
            <a:prstGeom prst="rect">
              <a:avLst/>
            </a:prstGeom>
            <a:blipFill rotWithShape="0"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13"/>
            <p:cNvSpPr/>
            <p:nvPr/>
          </p:nvSpPr>
          <p:spPr>
            <a:xfrm>
              <a:off x="3030120" y="1229040"/>
              <a:ext cx="128880" cy="247320"/>
            </a:xfrm>
            <a:prstGeom prst="rect">
              <a:avLst/>
            </a:prstGeom>
            <a:blipFill rotWithShape="0">
              <a:blip r:embed="rId9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9" name="Group 14"/>
          <p:cNvGrpSpPr/>
          <p:nvPr/>
        </p:nvGrpSpPr>
        <p:grpSpPr>
          <a:xfrm>
            <a:off x="3260880" y="1283040"/>
            <a:ext cx="870840" cy="195840"/>
            <a:chOff x="3260880" y="1283040"/>
            <a:chExt cx="870840" cy="195840"/>
          </a:xfrm>
        </p:grpSpPr>
        <p:sp>
          <p:nvSpPr>
            <p:cNvPr id="140" name="CustomShape 15"/>
            <p:cNvSpPr/>
            <p:nvPr/>
          </p:nvSpPr>
          <p:spPr>
            <a:xfrm>
              <a:off x="3260880" y="1283040"/>
              <a:ext cx="90360" cy="195840"/>
            </a:xfrm>
            <a:prstGeom prst="rect">
              <a:avLst/>
            </a:prstGeom>
            <a:blipFill rotWithShape="0"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6"/>
            <p:cNvSpPr/>
            <p:nvPr/>
          </p:nvSpPr>
          <p:spPr>
            <a:xfrm>
              <a:off x="3370680" y="1283040"/>
              <a:ext cx="761040" cy="195120"/>
            </a:xfrm>
            <a:custGeom>
              <a:avLst/>
              <a:gdLst/>
              <a:ahLst/>
              <a:cxnLst/>
              <a:rect l="l" t="t" r="r" b="b"/>
              <a:pathLst>
                <a:path w="761364" h="195580">
                  <a:moveTo>
                    <a:pt x="112649" y="138315"/>
                  </a:moveTo>
                  <a:lnTo>
                    <a:pt x="109943" y="114604"/>
                  </a:lnTo>
                  <a:lnTo>
                    <a:pt x="101460" y="96151"/>
                  </a:lnTo>
                  <a:lnTo>
                    <a:pt x="101307" y="95834"/>
                  </a:lnTo>
                  <a:lnTo>
                    <a:pt x="90665" y="87261"/>
                  </a:lnTo>
                  <a:lnTo>
                    <a:pt x="90665" y="136994"/>
                  </a:lnTo>
                  <a:lnTo>
                    <a:pt x="89052" y="152412"/>
                  </a:lnTo>
                  <a:lnTo>
                    <a:pt x="83985" y="164503"/>
                  </a:lnTo>
                  <a:lnTo>
                    <a:pt x="75057" y="172377"/>
                  </a:lnTo>
                  <a:lnTo>
                    <a:pt x="61912" y="175196"/>
                  </a:lnTo>
                  <a:lnTo>
                    <a:pt x="38468" y="175196"/>
                  </a:lnTo>
                  <a:lnTo>
                    <a:pt x="38468" y="96151"/>
                  </a:lnTo>
                  <a:lnTo>
                    <a:pt x="61912" y="96151"/>
                  </a:lnTo>
                  <a:lnTo>
                    <a:pt x="73355" y="98463"/>
                  </a:lnTo>
                  <a:lnTo>
                    <a:pt x="82473" y="105714"/>
                  </a:lnTo>
                  <a:lnTo>
                    <a:pt x="88493" y="118389"/>
                  </a:lnTo>
                  <a:lnTo>
                    <a:pt x="90665" y="136994"/>
                  </a:lnTo>
                  <a:lnTo>
                    <a:pt x="90665" y="87261"/>
                  </a:lnTo>
                  <a:lnTo>
                    <a:pt x="85991" y="83489"/>
                  </a:lnTo>
                  <a:lnTo>
                    <a:pt x="63195" y="79044"/>
                  </a:lnTo>
                  <a:lnTo>
                    <a:pt x="38468" y="79044"/>
                  </a:lnTo>
                  <a:lnTo>
                    <a:pt x="38468" y="21082"/>
                  </a:lnTo>
                  <a:lnTo>
                    <a:pt x="81140" y="21082"/>
                  </a:lnTo>
                  <a:lnTo>
                    <a:pt x="81140" y="56629"/>
                  </a:lnTo>
                  <a:lnTo>
                    <a:pt x="101650" y="56629"/>
                  </a:lnTo>
                  <a:lnTo>
                    <a:pt x="101650" y="2628"/>
                  </a:lnTo>
                  <a:lnTo>
                    <a:pt x="0" y="2628"/>
                  </a:lnTo>
                  <a:lnTo>
                    <a:pt x="0" y="21082"/>
                  </a:lnTo>
                  <a:lnTo>
                    <a:pt x="16484" y="21082"/>
                  </a:lnTo>
                  <a:lnTo>
                    <a:pt x="16484" y="175196"/>
                  </a:lnTo>
                  <a:lnTo>
                    <a:pt x="0" y="175196"/>
                  </a:lnTo>
                  <a:lnTo>
                    <a:pt x="0" y="193649"/>
                  </a:lnTo>
                  <a:lnTo>
                    <a:pt x="65938" y="193649"/>
                  </a:lnTo>
                  <a:lnTo>
                    <a:pt x="84823" y="190563"/>
                  </a:lnTo>
                  <a:lnTo>
                    <a:pt x="99593" y="180797"/>
                  </a:lnTo>
                  <a:lnTo>
                    <a:pt x="109207" y="163639"/>
                  </a:lnTo>
                  <a:lnTo>
                    <a:pt x="112649" y="138315"/>
                  </a:lnTo>
                  <a:close/>
                  <a:moveTo>
                    <a:pt x="241960" y="2628"/>
                  </a:moveTo>
                  <a:lnTo>
                    <a:pt x="130594" y="2628"/>
                  </a:lnTo>
                  <a:lnTo>
                    <a:pt x="130594" y="21082"/>
                  </a:lnTo>
                  <a:lnTo>
                    <a:pt x="147078" y="21082"/>
                  </a:lnTo>
                  <a:lnTo>
                    <a:pt x="147078" y="146227"/>
                  </a:lnTo>
                  <a:lnTo>
                    <a:pt x="146634" y="161315"/>
                  </a:lnTo>
                  <a:lnTo>
                    <a:pt x="144627" y="170103"/>
                  </a:lnTo>
                  <a:lnTo>
                    <a:pt x="140042" y="174193"/>
                  </a:lnTo>
                  <a:lnTo>
                    <a:pt x="131876" y="175196"/>
                  </a:lnTo>
                  <a:lnTo>
                    <a:pt x="123634" y="175196"/>
                  </a:lnTo>
                  <a:lnTo>
                    <a:pt x="123634" y="193649"/>
                  </a:lnTo>
                  <a:lnTo>
                    <a:pt x="142862" y="193649"/>
                  </a:lnTo>
                  <a:lnTo>
                    <a:pt x="154711" y="190728"/>
                  </a:lnTo>
                  <a:lnTo>
                    <a:pt x="163169" y="182118"/>
                  </a:lnTo>
                  <a:lnTo>
                    <a:pt x="168033" y="168084"/>
                  </a:lnTo>
                  <a:lnTo>
                    <a:pt x="169062" y="148856"/>
                  </a:lnTo>
                  <a:lnTo>
                    <a:pt x="169062" y="21082"/>
                  </a:lnTo>
                  <a:lnTo>
                    <a:pt x="202031" y="21082"/>
                  </a:lnTo>
                  <a:lnTo>
                    <a:pt x="202031" y="175196"/>
                  </a:lnTo>
                  <a:lnTo>
                    <a:pt x="188290" y="175196"/>
                  </a:lnTo>
                  <a:lnTo>
                    <a:pt x="188290" y="193649"/>
                  </a:lnTo>
                  <a:lnTo>
                    <a:pt x="241960" y="193649"/>
                  </a:lnTo>
                  <a:lnTo>
                    <a:pt x="241960" y="175196"/>
                  </a:lnTo>
                  <a:lnTo>
                    <a:pt x="225475" y="175196"/>
                  </a:lnTo>
                  <a:lnTo>
                    <a:pt x="225475" y="21082"/>
                  </a:lnTo>
                  <a:lnTo>
                    <a:pt x="241960" y="21082"/>
                  </a:lnTo>
                  <a:lnTo>
                    <a:pt x="241960" y="2628"/>
                  </a:lnTo>
                  <a:close/>
                  <a:moveTo>
                    <a:pt x="375119" y="175196"/>
                  </a:moveTo>
                  <a:lnTo>
                    <a:pt x="357352" y="175196"/>
                  </a:lnTo>
                  <a:lnTo>
                    <a:pt x="357352" y="169938"/>
                  </a:lnTo>
                  <a:lnTo>
                    <a:pt x="357352" y="92202"/>
                  </a:lnTo>
                  <a:lnTo>
                    <a:pt x="357352" y="46101"/>
                  </a:lnTo>
                  <a:lnTo>
                    <a:pt x="354977" y="27228"/>
                  </a:lnTo>
                  <a:lnTo>
                    <a:pt x="349910" y="17132"/>
                  </a:lnTo>
                  <a:lnTo>
                    <a:pt x="347687" y="12674"/>
                  </a:lnTo>
                  <a:lnTo>
                    <a:pt x="335254" y="3314"/>
                  </a:lnTo>
                  <a:lnTo>
                    <a:pt x="317423" y="0"/>
                  </a:lnTo>
                  <a:lnTo>
                    <a:pt x="307454" y="1028"/>
                  </a:lnTo>
                  <a:lnTo>
                    <a:pt x="298399" y="4279"/>
                  </a:lnTo>
                  <a:lnTo>
                    <a:pt x="290601" y="10007"/>
                  </a:lnTo>
                  <a:lnTo>
                    <a:pt x="284454" y="18440"/>
                  </a:lnTo>
                  <a:lnTo>
                    <a:pt x="283171" y="2628"/>
                  </a:lnTo>
                  <a:lnTo>
                    <a:pt x="267970" y="2628"/>
                  </a:lnTo>
                  <a:lnTo>
                    <a:pt x="267970" y="68491"/>
                  </a:lnTo>
                  <a:lnTo>
                    <a:pt x="287197" y="68491"/>
                  </a:lnTo>
                  <a:lnTo>
                    <a:pt x="287197" y="50050"/>
                  </a:lnTo>
                  <a:lnTo>
                    <a:pt x="288569" y="36576"/>
                  </a:lnTo>
                  <a:lnTo>
                    <a:pt x="292900" y="26174"/>
                  </a:lnTo>
                  <a:lnTo>
                    <a:pt x="300570" y="19494"/>
                  </a:lnTo>
                  <a:lnTo>
                    <a:pt x="305600" y="18440"/>
                  </a:lnTo>
                  <a:lnTo>
                    <a:pt x="311924" y="17132"/>
                  </a:lnTo>
                  <a:lnTo>
                    <a:pt x="322199" y="18732"/>
                  </a:lnTo>
                  <a:lnTo>
                    <a:pt x="329996" y="24041"/>
                  </a:lnTo>
                  <a:lnTo>
                    <a:pt x="334924" y="33794"/>
                  </a:lnTo>
                  <a:lnTo>
                    <a:pt x="336651" y="48729"/>
                  </a:lnTo>
                  <a:lnTo>
                    <a:pt x="336651" y="75082"/>
                  </a:lnTo>
                  <a:lnTo>
                    <a:pt x="336651" y="92202"/>
                  </a:lnTo>
                  <a:lnTo>
                    <a:pt x="336651" y="133045"/>
                  </a:lnTo>
                  <a:lnTo>
                    <a:pt x="334619" y="152628"/>
                  </a:lnTo>
                  <a:lnTo>
                    <a:pt x="328599" y="166141"/>
                  </a:lnTo>
                  <a:lnTo>
                    <a:pt x="318731" y="173990"/>
                  </a:lnTo>
                  <a:lnTo>
                    <a:pt x="305142" y="176517"/>
                  </a:lnTo>
                  <a:lnTo>
                    <a:pt x="292747" y="174015"/>
                  </a:lnTo>
                  <a:lnTo>
                    <a:pt x="284200" y="167297"/>
                  </a:lnTo>
                  <a:lnTo>
                    <a:pt x="279260" y="157632"/>
                  </a:lnTo>
                  <a:lnTo>
                    <a:pt x="277672" y="146227"/>
                  </a:lnTo>
                  <a:lnTo>
                    <a:pt x="279781" y="130479"/>
                  </a:lnTo>
                  <a:lnTo>
                    <a:pt x="286258" y="117081"/>
                  </a:lnTo>
                  <a:lnTo>
                    <a:pt x="297383" y="106387"/>
                  </a:lnTo>
                  <a:lnTo>
                    <a:pt x="313397" y="98793"/>
                  </a:lnTo>
                  <a:lnTo>
                    <a:pt x="336651" y="92202"/>
                  </a:lnTo>
                  <a:lnTo>
                    <a:pt x="336651" y="75082"/>
                  </a:lnTo>
                  <a:lnTo>
                    <a:pt x="286918" y="93078"/>
                  </a:lnTo>
                  <a:lnTo>
                    <a:pt x="259067" y="125755"/>
                  </a:lnTo>
                  <a:lnTo>
                    <a:pt x="255689" y="147548"/>
                  </a:lnTo>
                  <a:lnTo>
                    <a:pt x="258508" y="166065"/>
                  </a:lnTo>
                  <a:lnTo>
                    <a:pt x="266979" y="181127"/>
                  </a:lnTo>
                  <a:lnTo>
                    <a:pt x="281114" y="191262"/>
                  </a:lnTo>
                  <a:lnTo>
                    <a:pt x="300939" y="194970"/>
                  </a:lnTo>
                  <a:lnTo>
                    <a:pt x="313982" y="193649"/>
                  </a:lnTo>
                  <a:lnTo>
                    <a:pt x="325577" y="189369"/>
                  </a:lnTo>
                  <a:lnTo>
                    <a:pt x="334835" y="181622"/>
                  </a:lnTo>
                  <a:lnTo>
                    <a:pt x="337464" y="176517"/>
                  </a:lnTo>
                  <a:lnTo>
                    <a:pt x="340868" y="169938"/>
                  </a:lnTo>
                  <a:lnTo>
                    <a:pt x="340868" y="193649"/>
                  </a:lnTo>
                  <a:lnTo>
                    <a:pt x="375119" y="193649"/>
                  </a:lnTo>
                  <a:lnTo>
                    <a:pt x="375119" y="175196"/>
                  </a:lnTo>
                  <a:close/>
                  <a:moveTo>
                    <a:pt x="479526" y="129095"/>
                  </a:moveTo>
                  <a:lnTo>
                    <a:pt x="457542" y="129095"/>
                  </a:lnTo>
                  <a:lnTo>
                    <a:pt x="457542" y="148856"/>
                  </a:lnTo>
                  <a:lnTo>
                    <a:pt x="456222" y="160616"/>
                  </a:lnTo>
                  <a:lnTo>
                    <a:pt x="452094" y="169773"/>
                  </a:lnTo>
                  <a:lnTo>
                    <a:pt x="444868" y="175717"/>
                  </a:lnTo>
                  <a:lnTo>
                    <a:pt x="434276" y="177838"/>
                  </a:lnTo>
                  <a:lnTo>
                    <a:pt x="424815" y="176276"/>
                  </a:lnTo>
                  <a:lnTo>
                    <a:pt x="417410" y="171246"/>
                  </a:lnTo>
                  <a:lnTo>
                    <a:pt x="412572" y="162280"/>
                  </a:lnTo>
                  <a:lnTo>
                    <a:pt x="410832" y="148856"/>
                  </a:lnTo>
                  <a:lnTo>
                    <a:pt x="410832" y="52679"/>
                  </a:lnTo>
                  <a:lnTo>
                    <a:pt x="412178" y="38239"/>
                  </a:lnTo>
                  <a:lnTo>
                    <a:pt x="416369" y="27000"/>
                  </a:lnTo>
                  <a:lnTo>
                    <a:pt x="423659" y="19723"/>
                  </a:lnTo>
                  <a:lnTo>
                    <a:pt x="434276" y="17132"/>
                  </a:lnTo>
                  <a:lnTo>
                    <a:pt x="443509" y="19164"/>
                  </a:lnTo>
                  <a:lnTo>
                    <a:pt x="450418" y="25527"/>
                  </a:lnTo>
                  <a:lnTo>
                    <a:pt x="454761" y="36576"/>
                  </a:lnTo>
                  <a:lnTo>
                    <a:pt x="456260" y="52679"/>
                  </a:lnTo>
                  <a:lnTo>
                    <a:pt x="456260" y="71132"/>
                  </a:lnTo>
                  <a:lnTo>
                    <a:pt x="478243" y="71132"/>
                  </a:lnTo>
                  <a:lnTo>
                    <a:pt x="478243" y="2628"/>
                  </a:lnTo>
                  <a:lnTo>
                    <a:pt x="460286" y="2628"/>
                  </a:lnTo>
                  <a:lnTo>
                    <a:pt x="459003" y="17132"/>
                  </a:lnTo>
                  <a:lnTo>
                    <a:pt x="457542" y="17132"/>
                  </a:lnTo>
                  <a:lnTo>
                    <a:pt x="453669" y="10007"/>
                  </a:lnTo>
                  <a:lnTo>
                    <a:pt x="447827" y="4610"/>
                  </a:lnTo>
                  <a:lnTo>
                    <a:pt x="439661" y="1193"/>
                  </a:lnTo>
                  <a:lnTo>
                    <a:pt x="428790" y="0"/>
                  </a:lnTo>
                  <a:lnTo>
                    <a:pt x="412648" y="2590"/>
                  </a:lnTo>
                  <a:lnTo>
                    <a:pt x="400024" y="10858"/>
                  </a:lnTo>
                  <a:lnTo>
                    <a:pt x="391795" y="25552"/>
                  </a:lnTo>
                  <a:lnTo>
                    <a:pt x="388848" y="47421"/>
                  </a:lnTo>
                  <a:lnTo>
                    <a:pt x="388848" y="147548"/>
                  </a:lnTo>
                  <a:lnTo>
                    <a:pt x="391312" y="166624"/>
                  </a:lnTo>
                  <a:lnTo>
                    <a:pt x="399199" y="181622"/>
                  </a:lnTo>
                  <a:lnTo>
                    <a:pt x="413270" y="191439"/>
                  </a:lnTo>
                  <a:lnTo>
                    <a:pt x="434276" y="194970"/>
                  </a:lnTo>
                  <a:lnTo>
                    <a:pt x="452323" y="192392"/>
                  </a:lnTo>
                  <a:lnTo>
                    <a:pt x="466648" y="184264"/>
                  </a:lnTo>
                  <a:lnTo>
                    <a:pt x="476110" y="169951"/>
                  </a:lnTo>
                  <a:lnTo>
                    <a:pt x="479526" y="148856"/>
                  </a:lnTo>
                  <a:lnTo>
                    <a:pt x="479526" y="129095"/>
                  </a:lnTo>
                  <a:close/>
                  <a:moveTo>
                    <a:pt x="622388" y="2628"/>
                  </a:moveTo>
                  <a:lnTo>
                    <a:pt x="496011" y="2628"/>
                  </a:lnTo>
                  <a:lnTo>
                    <a:pt x="496011" y="56629"/>
                  </a:lnTo>
                  <a:lnTo>
                    <a:pt x="516699" y="56629"/>
                  </a:lnTo>
                  <a:lnTo>
                    <a:pt x="516699" y="21082"/>
                  </a:lnTo>
                  <a:lnTo>
                    <a:pt x="548208" y="21082"/>
                  </a:lnTo>
                  <a:lnTo>
                    <a:pt x="548208" y="175196"/>
                  </a:lnTo>
                  <a:lnTo>
                    <a:pt x="524941" y="175196"/>
                  </a:lnTo>
                  <a:lnTo>
                    <a:pt x="524941" y="193649"/>
                  </a:lnTo>
                  <a:lnTo>
                    <a:pt x="593636" y="193649"/>
                  </a:lnTo>
                  <a:lnTo>
                    <a:pt x="593636" y="175196"/>
                  </a:lnTo>
                  <a:lnTo>
                    <a:pt x="570191" y="175196"/>
                  </a:lnTo>
                  <a:lnTo>
                    <a:pt x="570191" y="21082"/>
                  </a:lnTo>
                  <a:lnTo>
                    <a:pt x="601878" y="21082"/>
                  </a:lnTo>
                  <a:lnTo>
                    <a:pt x="601878" y="56629"/>
                  </a:lnTo>
                  <a:lnTo>
                    <a:pt x="622388" y="56629"/>
                  </a:lnTo>
                  <a:lnTo>
                    <a:pt x="622388" y="2628"/>
                  </a:lnTo>
                  <a:close/>
                  <a:moveTo>
                    <a:pt x="760857" y="2628"/>
                  </a:moveTo>
                  <a:lnTo>
                    <a:pt x="726795" y="2628"/>
                  </a:lnTo>
                  <a:lnTo>
                    <a:pt x="671842" y="154127"/>
                  </a:lnTo>
                  <a:lnTo>
                    <a:pt x="674585" y="96151"/>
                  </a:lnTo>
                  <a:lnTo>
                    <a:pt x="674585" y="21082"/>
                  </a:lnTo>
                  <a:lnTo>
                    <a:pt x="691070" y="21082"/>
                  </a:lnTo>
                  <a:lnTo>
                    <a:pt x="691070" y="2628"/>
                  </a:lnTo>
                  <a:lnTo>
                    <a:pt x="636130" y="2628"/>
                  </a:lnTo>
                  <a:lnTo>
                    <a:pt x="636130" y="21082"/>
                  </a:lnTo>
                  <a:lnTo>
                    <a:pt x="654075" y="21082"/>
                  </a:lnTo>
                  <a:lnTo>
                    <a:pt x="654075" y="175196"/>
                  </a:lnTo>
                  <a:lnTo>
                    <a:pt x="640334" y="175196"/>
                  </a:lnTo>
                  <a:lnTo>
                    <a:pt x="640334" y="193649"/>
                  </a:lnTo>
                  <a:lnTo>
                    <a:pt x="674585" y="193649"/>
                  </a:lnTo>
                  <a:lnTo>
                    <a:pt x="689444" y="154127"/>
                  </a:lnTo>
                  <a:lnTo>
                    <a:pt x="729538" y="47421"/>
                  </a:lnTo>
                  <a:lnTo>
                    <a:pt x="726795" y="104076"/>
                  </a:lnTo>
                  <a:lnTo>
                    <a:pt x="726795" y="175196"/>
                  </a:lnTo>
                  <a:lnTo>
                    <a:pt x="709028" y="175196"/>
                  </a:lnTo>
                  <a:lnTo>
                    <a:pt x="709028" y="193649"/>
                  </a:lnTo>
                  <a:lnTo>
                    <a:pt x="760857" y="193649"/>
                  </a:lnTo>
                  <a:lnTo>
                    <a:pt x="760857" y="175196"/>
                  </a:lnTo>
                  <a:lnTo>
                    <a:pt x="748766" y="175196"/>
                  </a:lnTo>
                  <a:lnTo>
                    <a:pt x="748766" y="47421"/>
                  </a:lnTo>
                  <a:lnTo>
                    <a:pt x="748766" y="21082"/>
                  </a:lnTo>
                  <a:lnTo>
                    <a:pt x="760857" y="21082"/>
                  </a:lnTo>
                  <a:lnTo>
                    <a:pt x="760857" y="2628"/>
                  </a:lnTo>
                  <a:close/>
                </a:path>
              </a:pathLst>
            </a:custGeom>
            <a:solidFill>
              <a:srgbClr val="1A1A1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2" name="CustomShape 17"/>
          <p:cNvSpPr/>
          <p:nvPr/>
        </p:nvSpPr>
        <p:spPr>
          <a:xfrm>
            <a:off x="716400" y="650880"/>
            <a:ext cx="748440" cy="958680"/>
          </a:xfrm>
          <a:prstGeom prst="rect">
            <a:avLst/>
          </a:prstGeom>
          <a:blipFill rotWithShape="0"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TextShape 18"/>
          <p:cNvSpPr txBox="1"/>
          <p:nvPr/>
        </p:nvSpPr>
        <p:spPr>
          <a:xfrm>
            <a:off x="344280" y="2845094"/>
            <a:ext cx="11506200" cy="3336710"/>
          </a:xfrm>
          <a:prstGeom prst="rect">
            <a:avLst/>
          </a:prstGeom>
          <a:noFill/>
          <a:ln>
            <a:noFill/>
          </a:ln>
        </p:spPr>
        <p:txBody>
          <a:bodyPr wrap="square" lIns="0" tIns="12600" rIns="0" bIns="0">
            <a:spAutoFit/>
          </a:bodyPr>
          <a:lstStyle/>
          <a:p>
            <a:pPr marL="12600" indent="720" algn="ctr">
              <a:lnSpc>
                <a:spcPct val="100000"/>
              </a:lnSpc>
              <a:spcBef>
                <a:spcPts val="99"/>
              </a:spcBef>
            </a:pPr>
            <a:r>
              <a:rPr lang="ru-RU" sz="3600" b="1" dirty="0">
                <a:solidFill>
                  <a:schemeClr val="bg1"/>
                </a:solidFill>
                <a:latin typeface="Trebuchet MS" panose="020B0603020202020204" pitchFamily="34" charset="0"/>
              </a:rPr>
              <a:t>Доклад </a:t>
            </a:r>
            <a:r>
              <a:rPr lang="en-US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«О практике работы органов местного самоуправления по подготовке и реализации проектов развития комфортной городской среды </a:t>
            </a:r>
            <a:r>
              <a:rPr lang="en-US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 учетом мнения жителей, а также по организации контроля за работой подрядных организаций»</a:t>
            </a:r>
            <a:endParaRPr lang="ru-RU" sz="3600" b="0" strike="noStrike" spc="-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2"/>
          <p:cNvSpPr txBox="1"/>
          <p:nvPr/>
        </p:nvSpPr>
        <p:spPr>
          <a:xfrm>
            <a:off x="94239" y="153704"/>
            <a:ext cx="12021120" cy="443247"/>
          </a:xfrm>
          <a:prstGeom prst="rect">
            <a:avLst/>
          </a:prstGeom>
          <a:noFill/>
          <a:ln>
            <a:noFill/>
          </a:ln>
        </p:spPr>
        <p:txBody>
          <a:bodyPr lIns="0" tIns="12240" rIns="0" bIns="0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ru-RU" sz="2800" b="1" strike="noStrike" spc="-60" dirty="0" smtClean="0">
                <a:solidFill>
                  <a:srgbClr val="0082C7"/>
                </a:solidFill>
                <a:latin typeface="Trebuchet MS"/>
              </a:rPr>
              <a:t>Мероприятия по обеспечению вовлечения граждан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181323" y="2293038"/>
            <a:ext cx="5304126" cy="1219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работа с местными СМИ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7135313" y="966916"/>
            <a:ext cx="4940572" cy="11811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информирование местных жителей через школы и детские сады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181323" y="5014509"/>
            <a:ext cx="5304127" cy="13760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индивидуальное приглашение участников встречи лично, по электронной почте или по телефону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7135313" y="2199707"/>
            <a:ext cx="4940572" cy="1219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установка интерактивных стендов с устройствами для заполнения и сбора небольших анкет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146347" y="3621958"/>
            <a:ext cx="5304128" cy="1219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вывешивание афиш и объявлений на информационных досках в подъездах жилых домов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181323" y="920175"/>
            <a:ext cx="5304126" cy="12279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создание единого информационного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ресурса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anich\Downloads\nash-sev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55" r="34919" b="91175"/>
          <a:stretch/>
        </p:blipFill>
        <p:spPr bwMode="auto">
          <a:xfrm>
            <a:off x="3297838" y="1560229"/>
            <a:ext cx="2124551" cy="5369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F3A91C6-77AE-C74E-A403-1EEB47132C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498" y="2649651"/>
            <a:ext cx="862587" cy="8625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D3FC706-2585-9344-A4FB-DD6A89A1C0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7501" y="1470531"/>
            <a:ext cx="874323" cy="5308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23C7E37-6E8C-1A41-B579-F2B518D9C2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0887" y="5731237"/>
            <a:ext cx="668492" cy="6446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C3D1223-9E2F-C74B-8C20-8D6A006437F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7051" y="43542"/>
            <a:ext cx="785691" cy="78569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C63CCBE-DC2F-7747-BE3C-CB49E2814D9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1867" y="4260586"/>
            <a:ext cx="567512" cy="62831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78E0D51-3AC0-4E4D-B953-A08E21F7DC3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73712" y="2783386"/>
            <a:ext cx="549485" cy="62179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31" t="6649" r="26754" b="44256"/>
          <a:stretch/>
        </p:blipFill>
        <p:spPr bwMode="auto">
          <a:xfrm>
            <a:off x="6429829" y="3512238"/>
            <a:ext cx="5762171" cy="306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4EE358-A5BC-C642-BA57-519CA0A2AE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3325" y="1445920"/>
            <a:ext cx="1081748" cy="12362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123" y="22163"/>
            <a:ext cx="12121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ru-RU" sz="2000" b="1" spc="-60" dirty="0" smtClean="0">
                <a:solidFill>
                  <a:srgbClr val="0082C7"/>
                </a:solidFill>
                <a:latin typeface="Trebuchet MS"/>
              </a:rPr>
              <a:t>Одним из условий реализации приоритетного проекта «Формирование комфортной городской среды» является активное вовлечение граждан</a:t>
            </a:r>
            <a:endParaRPr lang="ru-RU" sz="20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8" name="Picture 2" descr="C:\Users\ganich\Downloads\UgBsfrmWXM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29" y="3778822"/>
            <a:ext cx="4022339" cy="27104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anich\Downloads\mjFH9P1eJ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073" y="3778822"/>
            <a:ext cx="4062324" cy="2673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anich\Downloads\X0HA4quHbd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169" y="969120"/>
            <a:ext cx="3993143" cy="26881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anich\Desktop\dsc_0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150" y="969120"/>
            <a:ext cx="3771426" cy="26881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FFD152D-2B1D-7B43-8765-B89BECAE4F3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29550" y="4570912"/>
            <a:ext cx="1003022" cy="10030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A2CB1AA-4B44-494B-BD25-4AD65EB014B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2857" y="1445919"/>
            <a:ext cx="1162149" cy="1236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2"/>
          <p:cNvSpPr/>
          <p:nvPr/>
        </p:nvSpPr>
        <p:spPr>
          <a:xfrm>
            <a:off x="-1" y="144770"/>
            <a:ext cx="12191999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60" dirty="0" smtClean="0">
                <a:solidFill>
                  <a:srgbClr val="0082C7"/>
                </a:solidFill>
                <a:latin typeface="Trebuchet MS"/>
              </a:rPr>
              <a:t>Взаимодействие и контроль за деятельностью подрядных организаций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181323" y="920174"/>
            <a:ext cx="6028857" cy="2621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оказания консультационной и методической помощи органам местного самоуправления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Министерством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градостроительства и благоустройства Мурманской области разработаны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 организации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еженедельного контроля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ходом выполнения работ и осуществления претензионной работы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7489371" y="4151086"/>
            <a:ext cx="4702629" cy="23970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фотоматериалов выполнения работ, ежедневные выезды на объекты</a:t>
            </a:r>
            <a:endParaRPr lang="ru-RU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2" t="25612" r="62222" b="37194"/>
          <a:stretch/>
        </p:blipFill>
        <p:spPr bwMode="auto">
          <a:xfrm>
            <a:off x="1025865" y="3570514"/>
            <a:ext cx="4339772" cy="29897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ganich\Desktop\Ганич\Приложение 1\Фото\Фото\Фото дворы\Кола\Ход выполнения работ\андрусенко 11,15,13\P13301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20" t="3170" b="18025"/>
          <a:stretch/>
        </p:blipFill>
        <p:spPr bwMode="auto">
          <a:xfrm>
            <a:off x="7624976" y="920174"/>
            <a:ext cx="4199187" cy="31187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anich\Desktop\aDjBaeQ5l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2760" y="4132715"/>
            <a:ext cx="3413167" cy="22782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2"/>
          <p:cNvSpPr/>
          <p:nvPr/>
        </p:nvSpPr>
        <p:spPr>
          <a:xfrm>
            <a:off x="-1" y="144770"/>
            <a:ext cx="12191999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60" dirty="0" smtClean="0">
                <a:solidFill>
                  <a:srgbClr val="0082C7"/>
                </a:solidFill>
                <a:latin typeface="Trebuchet MS"/>
              </a:rPr>
              <a:t>Взаимодействие и контроль за деятельностью подрядных организаций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929215" y="1447056"/>
            <a:ext cx="7170058" cy="7591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ходом выполнения работ</a:t>
            </a:r>
            <a:endParaRPr lang="ru-RU" sz="2800" dirty="0"/>
          </a:p>
        </p:txBody>
      </p:sp>
      <p:pic>
        <p:nvPicPr>
          <p:cNvPr id="13" name="Picture 2" descr="C:\Users\ganich\Downloads\1604894299_screenshot_20201109-065244_v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47" y="2474685"/>
            <a:ext cx="4286250" cy="25109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6EB00177-1B28-AF42-9789-3349D37A0553}"/>
              </a:ext>
            </a:extLst>
          </p:cNvPr>
          <p:cNvSpPr/>
          <p:nvPr/>
        </p:nvSpPr>
        <p:spPr>
          <a:xfrm>
            <a:off x="8505675" y="1447056"/>
            <a:ext cx="3672115" cy="23411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отношении общественных территорий, как объектов благоустройства, необходим ежедневный контроль за ходом выполнения работ с использованием системы видеонаблюдения</a:t>
            </a:r>
          </a:p>
        </p:txBody>
      </p:sp>
      <p:pic>
        <p:nvPicPr>
          <p:cNvPr id="4" name="Picture 3" descr="C:\Users\ganich\Downloads\nu7P2ntNpK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132" y="3518351"/>
            <a:ext cx="4180114" cy="28243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05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440" y="2378880"/>
            <a:ext cx="12190320" cy="4478760"/>
          </a:xfrm>
          <a:custGeom>
            <a:avLst/>
            <a:gdLst/>
            <a:ahLst/>
            <a:cxnLst/>
            <a:rect l="l" t="t" r="r" b="b"/>
            <a:pathLst>
              <a:path w="12190730" h="4479290">
                <a:moveTo>
                  <a:pt x="12190476" y="4479033"/>
                </a:moveTo>
                <a:lnTo>
                  <a:pt x="12190476" y="0"/>
                </a:lnTo>
                <a:lnTo>
                  <a:pt x="0" y="0"/>
                </a:lnTo>
                <a:lnTo>
                  <a:pt x="0" y="4479033"/>
                </a:lnTo>
                <a:lnTo>
                  <a:pt x="12190476" y="4479033"/>
                </a:lnTo>
                <a:close/>
              </a:path>
            </a:pathLst>
          </a:custGeom>
          <a:solidFill>
            <a:srgbClr val="0082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TextShape 2"/>
          <p:cNvSpPr txBox="1"/>
          <p:nvPr/>
        </p:nvSpPr>
        <p:spPr>
          <a:xfrm>
            <a:off x="3457830" y="3614700"/>
            <a:ext cx="5277540" cy="566721"/>
          </a:xfrm>
          <a:prstGeom prst="rect">
            <a:avLst/>
          </a:prstGeom>
          <a:noFill/>
          <a:ln>
            <a:noFill/>
          </a:ln>
        </p:spPr>
        <p:txBody>
          <a:bodyPr wrap="square" lIns="0" tIns="12600" rIns="0" bIns="0">
            <a:spAutoFit/>
          </a:bodyPr>
          <a:lstStyle/>
          <a:p>
            <a:pPr marL="63360">
              <a:lnSpc>
                <a:spcPct val="100000"/>
              </a:lnSpc>
              <a:spcBef>
                <a:spcPts val="99"/>
              </a:spcBef>
            </a:pPr>
            <a:r>
              <a:rPr lang="ru-RU" sz="3600" b="1" strike="noStrike" spc="-7" dirty="0">
                <a:solidFill>
                  <a:srgbClr val="FFFFFF"/>
                </a:solidFill>
                <a:latin typeface="Trebuchet MS" panose="020B0603020202020204" pitchFamily="34" charset="0"/>
              </a:rPr>
              <a:t>Спасибо за</a:t>
            </a:r>
            <a:r>
              <a:rPr lang="ru-RU" sz="3600" b="1" strike="noStrike" spc="-66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ru-RU" sz="3600" b="1" strike="noStrike" spc="-1" dirty="0">
                <a:solidFill>
                  <a:srgbClr val="FFFFFF"/>
                </a:solidFill>
                <a:latin typeface="Trebuchet MS" panose="020B0603020202020204" pitchFamily="34" charset="0"/>
              </a:rPr>
              <a:t>внимание!</a:t>
            </a:r>
            <a:endParaRPr lang="ru-RU" sz="3600" b="1" strike="noStrike" spc="-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30" name="Group 3"/>
          <p:cNvGrpSpPr/>
          <p:nvPr/>
        </p:nvGrpSpPr>
        <p:grpSpPr>
          <a:xfrm>
            <a:off x="1734480" y="768240"/>
            <a:ext cx="1660680" cy="332640"/>
            <a:chOff x="1734480" y="768240"/>
            <a:chExt cx="1660680" cy="332640"/>
          </a:xfrm>
        </p:grpSpPr>
        <p:sp>
          <p:nvSpPr>
            <p:cNvPr id="231" name="CustomShape 4"/>
            <p:cNvSpPr/>
            <p:nvPr/>
          </p:nvSpPr>
          <p:spPr>
            <a:xfrm>
              <a:off x="1734480" y="768240"/>
              <a:ext cx="245520" cy="332640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5"/>
            <p:cNvSpPr/>
            <p:nvPr/>
          </p:nvSpPr>
          <p:spPr>
            <a:xfrm>
              <a:off x="2002320" y="849600"/>
              <a:ext cx="525960" cy="196560"/>
            </a:xfrm>
            <a:custGeom>
              <a:avLst/>
              <a:gdLst/>
              <a:ahLst/>
              <a:cxnLst/>
              <a:rect l="l" t="t" r="r" b="b"/>
              <a:pathLst>
                <a:path w="526414" h="196850">
                  <a:moveTo>
                    <a:pt x="118160" y="176517"/>
                  </a:moveTo>
                  <a:lnTo>
                    <a:pt x="101676" y="176517"/>
                  </a:lnTo>
                  <a:lnTo>
                    <a:pt x="101676" y="169913"/>
                  </a:lnTo>
                  <a:lnTo>
                    <a:pt x="101676" y="92202"/>
                  </a:lnTo>
                  <a:lnTo>
                    <a:pt x="101676" y="47421"/>
                  </a:lnTo>
                  <a:lnTo>
                    <a:pt x="99288" y="27774"/>
                  </a:lnTo>
                  <a:lnTo>
                    <a:pt x="94005" y="17106"/>
                  </a:lnTo>
                  <a:lnTo>
                    <a:pt x="91884" y="12839"/>
                  </a:lnTo>
                  <a:lnTo>
                    <a:pt x="79070" y="3327"/>
                  </a:lnTo>
                  <a:lnTo>
                    <a:pt x="60464" y="0"/>
                  </a:lnTo>
                  <a:lnTo>
                    <a:pt x="51079" y="1028"/>
                  </a:lnTo>
                  <a:lnTo>
                    <a:pt x="42087" y="4279"/>
                  </a:lnTo>
                  <a:lnTo>
                    <a:pt x="34378" y="9994"/>
                  </a:lnTo>
                  <a:lnTo>
                    <a:pt x="28867" y="18427"/>
                  </a:lnTo>
                  <a:lnTo>
                    <a:pt x="27495" y="18427"/>
                  </a:lnTo>
                  <a:lnTo>
                    <a:pt x="27495" y="2628"/>
                  </a:lnTo>
                  <a:lnTo>
                    <a:pt x="10985" y="2628"/>
                  </a:lnTo>
                  <a:lnTo>
                    <a:pt x="10985" y="68491"/>
                  </a:lnTo>
                  <a:lnTo>
                    <a:pt x="30238" y="68491"/>
                  </a:lnTo>
                  <a:lnTo>
                    <a:pt x="30238" y="50050"/>
                  </a:lnTo>
                  <a:lnTo>
                    <a:pt x="31610" y="36563"/>
                  </a:lnTo>
                  <a:lnTo>
                    <a:pt x="36080" y="26174"/>
                  </a:lnTo>
                  <a:lnTo>
                    <a:pt x="44145" y="19481"/>
                  </a:lnTo>
                  <a:lnTo>
                    <a:pt x="49568" y="18427"/>
                  </a:lnTo>
                  <a:lnTo>
                    <a:pt x="56337" y="17106"/>
                  </a:lnTo>
                  <a:lnTo>
                    <a:pt x="65786" y="18719"/>
                  </a:lnTo>
                  <a:lnTo>
                    <a:pt x="73164" y="24028"/>
                  </a:lnTo>
                  <a:lnTo>
                    <a:pt x="77978" y="33794"/>
                  </a:lnTo>
                  <a:lnTo>
                    <a:pt x="79692" y="48729"/>
                  </a:lnTo>
                  <a:lnTo>
                    <a:pt x="79692" y="75082"/>
                  </a:lnTo>
                  <a:lnTo>
                    <a:pt x="79692" y="92202"/>
                  </a:lnTo>
                  <a:lnTo>
                    <a:pt x="79692" y="133045"/>
                  </a:lnTo>
                  <a:lnTo>
                    <a:pt x="77660" y="152615"/>
                  </a:lnTo>
                  <a:lnTo>
                    <a:pt x="71628" y="166141"/>
                  </a:lnTo>
                  <a:lnTo>
                    <a:pt x="61734" y="173990"/>
                  </a:lnTo>
                  <a:lnTo>
                    <a:pt x="48094" y="176517"/>
                  </a:lnTo>
                  <a:lnTo>
                    <a:pt x="36487" y="174002"/>
                  </a:lnTo>
                  <a:lnTo>
                    <a:pt x="28346" y="167297"/>
                  </a:lnTo>
                  <a:lnTo>
                    <a:pt x="23545" y="157619"/>
                  </a:lnTo>
                  <a:lnTo>
                    <a:pt x="21983" y="146202"/>
                  </a:lnTo>
                  <a:lnTo>
                    <a:pt x="24091" y="130467"/>
                  </a:lnTo>
                  <a:lnTo>
                    <a:pt x="30581" y="117068"/>
                  </a:lnTo>
                  <a:lnTo>
                    <a:pt x="41706" y="106387"/>
                  </a:lnTo>
                  <a:lnTo>
                    <a:pt x="57721" y="98793"/>
                  </a:lnTo>
                  <a:lnTo>
                    <a:pt x="79692" y="92202"/>
                  </a:lnTo>
                  <a:lnTo>
                    <a:pt x="79692" y="75082"/>
                  </a:lnTo>
                  <a:lnTo>
                    <a:pt x="30721" y="93624"/>
                  </a:lnTo>
                  <a:lnTo>
                    <a:pt x="3365" y="125768"/>
                  </a:lnTo>
                  <a:lnTo>
                    <a:pt x="0" y="147523"/>
                  </a:lnTo>
                  <a:lnTo>
                    <a:pt x="2641" y="166268"/>
                  </a:lnTo>
                  <a:lnTo>
                    <a:pt x="10820" y="181787"/>
                  </a:lnTo>
                  <a:lnTo>
                    <a:pt x="24930" y="192366"/>
                  </a:lnTo>
                  <a:lnTo>
                    <a:pt x="45351" y="196278"/>
                  </a:lnTo>
                  <a:lnTo>
                    <a:pt x="57543" y="194754"/>
                  </a:lnTo>
                  <a:lnTo>
                    <a:pt x="68707" y="190017"/>
                  </a:lnTo>
                  <a:lnTo>
                    <a:pt x="77812" y="181813"/>
                  </a:lnTo>
                  <a:lnTo>
                    <a:pt x="80479" y="176517"/>
                  </a:lnTo>
                  <a:lnTo>
                    <a:pt x="83820" y="169913"/>
                  </a:lnTo>
                  <a:lnTo>
                    <a:pt x="83820" y="193649"/>
                  </a:lnTo>
                  <a:lnTo>
                    <a:pt x="118160" y="193649"/>
                  </a:lnTo>
                  <a:lnTo>
                    <a:pt x="118160" y="176517"/>
                  </a:lnTo>
                  <a:close/>
                  <a:moveTo>
                    <a:pt x="243192" y="139623"/>
                  </a:moveTo>
                  <a:lnTo>
                    <a:pt x="229463" y="100101"/>
                  </a:lnTo>
                  <a:lnTo>
                    <a:pt x="221208" y="94919"/>
                  </a:lnTo>
                  <a:lnTo>
                    <a:pt x="221208" y="138315"/>
                  </a:lnTo>
                  <a:lnTo>
                    <a:pt x="219379" y="153733"/>
                  </a:lnTo>
                  <a:lnTo>
                    <a:pt x="213829" y="165811"/>
                  </a:lnTo>
                  <a:lnTo>
                    <a:pt x="204406" y="173697"/>
                  </a:lnTo>
                  <a:lnTo>
                    <a:pt x="190982" y="176517"/>
                  </a:lnTo>
                  <a:lnTo>
                    <a:pt x="170383" y="176517"/>
                  </a:lnTo>
                  <a:lnTo>
                    <a:pt x="170383" y="100101"/>
                  </a:lnTo>
                  <a:lnTo>
                    <a:pt x="190982" y="100101"/>
                  </a:lnTo>
                  <a:lnTo>
                    <a:pt x="202666" y="102374"/>
                  </a:lnTo>
                  <a:lnTo>
                    <a:pt x="212280" y="109334"/>
                  </a:lnTo>
                  <a:lnTo>
                    <a:pt x="218808" y="121221"/>
                  </a:lnTo>
                  <a:lnTo>
                    <a:pt x="221208" y="138315"/>
                  </a:lnTo>
                  <a:lnTo>
                    <a:pt x="221208" y="94919"/>
                  </a:lnTo>
                  <a:lnTo>
                    <a:pt x="210223" y="92202"/>
                  </a:lnTo>
                  <a:lnTo>
                    <a:pt x="221462" y="87655"/>
                  </a:lnTo>
                  <a:lnTo>
                    <a:pt x="226453" y="82969"/>
                  </a:lnTo>
                  <a:lnTo>
                    <a:pt x="230136" y="79527"/>
                  </a:lnTo>
                  <a:lnTo>
                    <a:pt x="235712" y="67195"/>
                  </a:lnTo>
                  <a:lnTo>
                    <a:pt x="237693" y="50050"/>
                  </a:lnTo>
                  <a:lnTo>
                    <a:pt x="235267" y="31521"/>
                  </a:lnTo>
                  <a:lnTo>
                    <a:pt x="227558" y="16459"/>
                  </a:lnTo>
                  <a:lnTo>
                    <a:pt x="215709" y="7658"/>
                  </a:lnTo>
                  <a:lnTo>
                    <a:pt x="215709" y="51371"/>
                  </a:lnTo>
                  <a:lnTo>
                    <a:pt x="214363" y="64084"/>
                  </a:lnTo>
                  <a:lnTo>
                    <a:pt x="210045" y="74091"/>
                  </a:lnTo>
                  <a:lnTo>
                    <a:pt x="202387" y="80632"/>
                  </a:lnTo>
                  <a:lnTo>
                    <a:pt x="190982" y="82969"/>
                  </a:lnTo>
                  <a:lnTo>
                    <a:pt x="170383" y="82969"/>
                  </a:lnTo>
                  <a:lnTo>
                    <a:pt x="170383" y="21069"/>
                  </a:lnTo>
                  <a:lnTo>
                    <a:pt x="189611" y="21069"/>
                  </a:lnTo>
                  <a:lnTo>
                    <a:pt x="200063" y="22656"/>
                  </a:lnTo>
                  <a:lnTo>
                    <a:pt x="208330" y="27825"/>
                  </a:lnTo>
                  <a:lnTo>
                    <a:pt x="213753" y="37185"/>
                  </a:lnTo>
                  <a:lnTo>
                    <a:pt x="215709" y="51371"/>
                  </a:lnTo>
                  <a:lnTo>
                    <a:pt x="215709" y="7658"/>
                  </a:lnTo>
                  <a:lnTo>
                    <a:pt x="213931" y="6337"/>
                  </a:lnTo>
                  <a:lnTo>
                    <a:pt x="193738" y="2628"/>
                  </a:lnTo>
                  <a:lnTo>
                    <a:pt x="131902" y="2628"/>
                  </a:lnTo>
                  <a:lnTo>
                    <a:pt x="131902" y="21069"/>
                  </a:lnTo>
                  <a:lnTo>
                    <a:pt x="148399" y="21069"/>
                  </a:lnTo>
                  <a:lnTo>
                    <a:pt x="148399" y="176517"/>
                  </a:lnTo>
                  <a:lnTo>
                    <a:pt x="131902" y="176517"/>
                  </a:lnTo>
                  <a:lnTo>
                    <a:pt x="131902" y="193649"/>
                  </a:lnTo>
                  <a:lnTo>
                    <a:pt x="192354" y="193649"/>
                  </a:lnTo>
                  <a:lnTo>
                    <a:pt x="212471" y="190766"/>
                  </a:lnTo>
                  <a:lnTo>
                    <a:pt x="228587" y="181457"/>
                  </a:lnTo>
                  <a:lnTo>
                    <a:pt x="239306" y="164744"/>
                  </a:lnTo>
                  <a:lnTo>
                    <a:pt x="243192" y="139623"/>
                  </a:lnTo>
                  <a:close/>
                  <a:moveTo>
                    <a:pt x="386092" y="2628"/>
                  </a:moveTo>
                  <a:lnTo>
                    <a:pt x="347611" y="2628"/>
                  </a:lnTo>
                  <a:lnTo>
                    <a:pt x="292658" y="154127"/>
                  </a:lnTo>
                  <a:lnTo>
                    <a:pt x="295402" y="96151"/>
                  </a:lnTo>
                  <a:lnTo>
                    <a:pt x="295402" y="21069"/>
                  </a:lnTo>
                  <a:lnTo>
                    <a:pt x="311886" y="21069"/>
                  </a:lnTo>
                  <a:lnTo>
                    <a:pt x="311886" y="2628"/>
                  </a:lnTo>
                  <a:lnTo>
                    <a:pt x="256946" y="2628"/>
                  </a:lnTo>
                  <a:lnTo>
                    <a:pt x="256946" y="21069"/>
                  </a:lnTo>
                  <a:lnTo>
                    <a:pt x="274802" y="21069"/>
                  </a:lnTo>
                  <a:lnTo>
                    <a:pt x="274802" y="176517"/>
                  </a:lnTo>
                  <a:lnTo>
                    <a:pt x="261061" y="176517"/>
                  </a:lnTo>
                  <a:lnTo>
                    <a:pt x="261061" y="193649"/>
                  </a:lnTo>
                  <a:lnTo>
                    <a:pt x="295402" y="193649"/>
                  </a:lnTo>
                  <a:lnTo>
                    <a:pt x="310261" y="154127"/>
                  </a:lnTo>
                  <a:lnTo>
                    <a:pt x="350354" y="47421"/>
                  </a:lnTo>
                  <a:lnTo>
                    <a:pt x="347611" y="104051"/>
                  </a:lnTo>
                  <a:lnTo>
                    <a:pt x="347611" y="176517"/>
                  </a:lnTo>
                  <a:lnTo>
                    <a:pt x="331127" y="176517"/>
                  </a:lnTo>
                  <a:lnTo>
                    <a:pt x="331127" y="193649"/>
                  </a:lnTo>
                  <a:lnTo>
                    <a:pt x="386092" y="193649"/>
                  </a:lnTo>
                  <a:lnTo>
                    <a:pt x="386092" y="176517"/>
                  </a:lnTo>
                  <a:lnTo>
                    <a:pt x="369608" y="176517"/>
                  </a:lnTo>
                  <a:lnTo>
                    <a:pt x="369608" y="47421"/>
                  </a:lnTo>
                  <a:lnTo>
                    <a:pt x="369608" y="21069"/>
                  </a:lnTo>
                  <a:lnTo>
                    <a:pt x="386092" y="21069"/>
                  </a:lnTo>
                  <a:lnTo>
                    <a:pt x="386092" y="2628"/>
                  </a:lnTo>
                  <a:close/>
                  <a:moveTo>
                    <a:pt x="526224" y="2628"/>
                  </a:moveTo>
                  <a:lnTo>
                    <a:pt x="399834" y="2628"/>
                  </a:lnTo>
                  <a:lnTo>
                    <a:pt x="399834" y="56629"/>
                  </a:lnTo>
                  <a:lnTo>
                    <a:pt x="420433" y="56629"/>
                  </a:lnTo>
                  <a:lnTo>
                    <a:pt x="420433" y="21069"/>
                  </a:lnTo>
                  <a:lnTo>
                    <a:pt x="452031" y="21069"/>
                  </a:lnTo>
                  <a:lnTo>
                    <a:pt x="452031" y="176517"/>
                  </a:lnTo>
                  <a:lnTo>
                    <a:pt x="428675" y="176517"/>
                  </a:lnTo>
                  <a:lnTo>
                    <a:pt x="428675" y="193649"/>
                  </a:lnTo>
                  <a:lnTo>
                    <a:pt x="497382" y="193649"/>
                  </a:lnTo>
                  <a:lnTo>
                    <a:pt x="497382" y="176517"/>
                  </a:lnTo>
                  <a:lnTo>
                    <a:pt x="474014" y="176517"/>
                  </a:lnTo>
                  <a:lnTo>
                    <a:pt x="474014" y="21069"/>
                  </a:lnTo>
                  <a:lnTo>
                    <a:pt x="505625" y="21069"/>
                  </a:lnTo>
                  <a:lnTo>
                    <a:pt x="505625" y="56629"/>
                  </a:lnTo>
                  <a:lnTo>
                    <a:pt x="526224" y="56629"/>
                  </a:lnTo>
                  <a:lnTo>
                    <a:pt x="526224" y="2628"/>
                  </a:lnTo>
                  <a:close/>
                </a:path>
              </a:pathLst>
            </a:custGeom>
            <a:solidFill>
              <a:srgbClr val="1A1A1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6"/>
            <p:cNvSpPr/>
            <p:nvPr/>
          </p:nvSpPr>
          <p:spPr>
            <a:xfrm>
              <a:off x="2547720" y="849600"/>
              <a:ext cx="352800" cy="19584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7"/>
            <p:cNvSpPr/>
            <p:nvPr/>
          </p:nvSpPr>
          <p:spPr>
            <a:xfrm>
              <a:off x="2921400" y="849600"/>
              <a:ext cx="358200" cy="19584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8"/>
            <p:cNvSpPr/>
            <p:nvPr/>
          </p:nvSpPr>
          <p:spPr>
            <a:xfrm>
              <a:off x="3304800" y="849600"/>
              <a:ext cx="90360" cy="195840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6" name="Group 9"/>
          <p:cNvGrpSpPr/>
          <p:nvPr/>
        </p:nvGrpSpPr>
        <p:grpSpPr>
          <a:xfrm>
            <a:off x="1734480" y="1201320"/>
            <a:ext cx="1424520" cy="335520"/>
            <a:chOff x="1734480" y="1201320"/>
            <a:chExt cx="1424520" cy="335520"/>
          </a:xfrm>
        </p:grpSpPr>
        <p:sp>
          <p:nvSpPr>
            <p:cNvPr id="237" name="CustomShape 10"/>
            <p:cNvSpPr/>
            <p:nvPr/>
          </p:nvSpPr>
          <p:spPr>
            <a:xfrm>
              <a:off x="1734480" y="1201320"/>
              <a:ext cx="207360" cy="275400"/>
            </a:xfrm>
            <a:custGeom>
              <a:avLst/>
              <a:gdLst/>
              <a:ahLst/>
              <a:cxnLst/>
              <a:rect l="l" t="t" r="r" b="b"/>
              <a:pathLst>
                <a:path w="207644" h="275590">
                  <a:moveTo>
                    <a:pt x="207469" y="0"/>
                  </a:moveTo>
                  <a:lnTo>
                    <a:pt x="164865" y="0"/>
                  </a:lnTo>
                  <a:lnTo>
                    <a:pt x="103047" y="223940"/>
                  </a:lnTo>
                  <a:lnTo>
                    <a:pt x="41211" y="0"/>
                  </a:lnTo>
                  <a:lnTo>
                    <a:pt x="0" y="0"/>
                  </a:lnTo>
                  <a:lnTo>
                    <a:pt x="0" y="18445"/>
                  </a:lnTo>
                  <a:lnTo>
                    <a:pt x="20605" y="18445"/>
                  </a:lnTo>
                  <a:lnTo>
                    <a:pt x="20605" y="256882"/>
                  </a:lnTo>
                  <a:lnTo>
                    <a:pt x="0" y="256882"/>
                  </a:lnTo>
                  <a:lnTo>
                    <a:pt x="0" y="275325"/>
                  </a:lnTo>
                  <a:lnTo>
                    <a:pt x="61817" y="275325"/>
                  </a:lnTo>
                  <a:lnTo>
                    <a:pt x="61817" y="256882"/>
                  </a:lnTo>
                  <a:lnTo>
                    <a:pt x="42585" y="256882"/>
                  </a:lnTo>
                  <a:lnTo>
                    <a:pt x="42585" y="168622"/>
                  </a:lnTo>
                  <a:lnTo>
                    <a:pt x="39838" y="60600"/>
                  </a:lnTo>
                  <a:lnTo>
                    <a:pt x="92058" y="256882"/>
                  </a:lnTo>
                  <a:lnTo>
                    <a:pt x="115411" y="256882"/>
                  </a:lnTo>
                  <a:lnTo>
                    <a:pt x="166239" y="60600"/>
                  </a:lnTo>
                  <a:lnTo>
                    <a:pt x="164865" y="168622"/>
                  </a:lnTo>
                  <a:lnTo>
                    <a:pt x="164865" y="256882"/>
                  </a:lnTo>
                  <a:lnTo>
                    <a:pt x="145633" y="256882"/>
                  </a:lnTo>
                  <a:lnTo>
                    <a:pt x="145633" y="275325"/>
                  </a:lnTo>
                  <a:lnTo>
                    <a:pt x="207469" y="275325"/>
                  </a:lnTo>
                  <a:lnTo>
                    <a:pt x="207469" y="256882"/>
                  </a:lnTo>
                  <a:lnTo>
                    <a:pt x="186863" y="256882"/>
                  </a:lnTo>
                  <a:lnTo>
                    <a:pt x="186863" y="18445"/>
                  </a:lnTo>
                  <a:lnTo>
                    <a:pt x="207469" y="18445"/>
                  </a:lnTo>
                  <a:lnTo>
                    <a:pt x="207469" y="0"/>
                  </a:lnTo>
                  <a:close/>
                </a:path>
              </a:pathLst>
            </a:custGeom>
            <a:solidFill>
              <a:srgbClr val="1A1A1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1"/>
            <p:cNvSpPr/>
            <p:nvPr/>
          </p:nvSpPr>
          <p:spPr>
            <a:xfrm>
              <a:off x="1945800" y="1283040"/>
              <a:ext cx="243000" cy="253800"/>
            </a:xfrm>
            <a:prstGeom prst="rect">
              <a:avLst/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2"/>
            <p:cNvSpPr/>
            <p:nvPr/>
          </p:nvSpPr>
          <p:spPr>
            <a:xfrm>
              <a:off x="2208240" y="1283040"/>
              <a:ext cx="440640" cy="194760"/>
            </a:xfrm>
            <a:prstGeom prst="rect">
              <a:avLst/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3"/>
            <p:cNvSpPr/>
            <p:nvPr/>
          </p:nvSpPr>
          <p:spPr>
            <a:xfrm>
              <a:off x="2673000" y="1283040"/>
              <a:ext cx="337680" cy="195840"/>
            </a:xfrm>
            <a:prstGeom prst="rect">
              <a:avLst/>
            </a:prstGeom>
            <a:blipFill rotWithShape="0"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14"/>
            <p:cNvSpPr/>
            <p:nvPr/>
          </p:nvSpPr>
          <p:spPr>
            <a:xfrm>
              <a:off x="3030120" y="1229040"/>
              <a:ext cx="128880" cy="247320"/>
            </a:xfrm>
            <a:prstGeom prst="rect">
              <a:avLst/>
            </a:prstGeom>
            <a:blipFill rotWithShape="0">
              <a:blip r:embed="rId9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15"/>
          <p:cNvGrpSpPr/>
          <p:nvPr/>
        </p:nvGrpSpPr>
        <p:grpSpPr>
          <a:xfrm>
            <a:off x="3260880" y="1283040"/>
            <a:ext cx="870840" cy="195840"/>
            <a:chOff x="3260880" y="1283040"/>
            <a:chExt cx="870840" cy="195840"/>
          </a:xfrm>
        </p:grpSpPr>
        <p:sp>
          <p:nvSpPr>
            <p:cNvPr id="243" name="CustomShape 16"/>
            <p:cNvSpPr/>
            <p:nvPr/>
          </p:nvSpPr>
          <p:spPr>
            <a:xfrm>
              <a:off x="3260880" y="1283040"/>
              <a:ext cx="90360" cy="195840"/>
            </a:xfrm>
            <a:prstGeom prst="rect">
              <a:avLst/>
            </a:prstGeom>
            <a:blipFill rotWithShape="0"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17"/>
            <p:cNvSpPr/>
            <p:nvPr/>
          </p:nvSpPr>
          <p:spPr>
            <a:xfrm>
              <a:off x="3370680" y="1283040"/>
              <a:ext cx="761040" cy="195120"/>
            </a:xfrm>
            <a:custGeom>
              <a:avLst/>
              <a:gdLst/>
              <a:ahLst/>
              <a:cxnLst/>
              <a:rect l="l" t="t" r="r" b="b"/>
              <a:pathLst>
                <a:path w="761364" h="195580">
                  <a:moveTo>
                    <a:pt x="112649" y="138315"/>
                  </a:moveTo>
                  <a:lnTo>
                    <a:pt x="109943" y="114604"/>
                  </a:lnTo>
                  <a:lnTo>
                    <a:pt x="101460" y="96151"/>
                  </a:lnTo>
                  <a:lnTo>
                    <a:pt x="101307" y="95834"/>
                  </a:lnTo>
                  <a:lnTo>
                    <a:pt x="90665" y="87261"/>
                  </a:lnTo>
                  <a:lnTo>
                    <a:pt x="90665" y="136994"/>
                  </a:lnTo>
                  <a:lnTo>
                    <a:pt x="89052" y="152412"/>
                  </a:lnTo>
                  <a:lnTo>
                    <a:pt x="83985" y="164503"/>
                  </a:lnTo>
                  <a:lnTo>
                    <a:pt x="75057" y="172377"/>
                  </a:lnTo>
                  <a:lnTo>
                    <a:pt x="61912" y="175196"/>
                  </a:lnTo>
                  <a:lnTo>
                    <a:pt x="38468" y="175196"/>
                  </a:lnTo>
                  <a:lnTo>
                    <a:pt x="38468" y="96151"/>
                  </a:lnTo>
                  <a:lnTo>
                    <a:pt x="61912" y="96151"/>
                  </a:lnTo>
                  <a:lnTo>
                    <a:pt x="73355" y="98463"/>
                  </a:lnTo>
                  <a:lnTo>
                    <a:pt x="82473" y="105714"/>
                  </a:lnTo>
                  <a:lnTo>
                    <a:pt x="88493" y="118389"/>
                  </a:lnTo>
                  <a:lnTo>
                    <a:pt x="90665" y="136994"/>
                  </a:lnTo>
                  <a:lnTo>
                    <a:pt x="90665" y="87261"/>
                  </a:lnTo>
                  <a:lnTo>
                    <a:pt x="85991" y="83489"/>
                  </a:lnTo>
                  <a:lnTo>
                    <a:pt x="63195" y="79044"/>
                  </a:lnTo>
                  <a:lnTo>
                    <a:pt x="38468" y="79044"/>
                  </a:lnTo>
                  <a:lnTo>
                    <a:pt x="38468" y="21082"/>
                  </a:lnTo>
                  <a:lnTo>
                    <a:pt x="81140" y="21082"/>
                  </a:lnTo>
                  <a:lnTo>
                    <a:pt x="81140" y="56629"/>
                  </a:lnTo>
                  <a:lnTo>
                    <a:pt x="101650" y="56629"/>
                  </a:lnTo>
                  <a:lnTo>
                    <a:pt x="101650" y="2628"/>
                  </a:lnTo>
                  <a:lnTo>
                    <a:pt x="0" y="2628"/>
                  </a:lnTo>
                  <a:lnTo>
                    <a:pt x="0" y="21082"/>
                  </a:lnTo>
                  <a:lnTo>
                    <a:pt x="16484" y="21082"/>
                  </a:lnTo>
                  <a:lnTo>
                    <a:pt x="16484" y="175196"/>
                  </a:lnTo>
                  <a:lnTo>
                    <a:pt x="0" y="175196"/>
                  </a:lnTo>
                  <a:lnTo>
                    <a:pt x="0" y="193649"/>
                  </a:lnTo>
                  <a:lnTo>
                    <a:pt x="65938" y="193649"/>
                  </a:lnTo>
                  <a:lnTo>
                    <a:pt x="84823" y="190563"/>
                  </a:lnTo>
                  <a:lnTo>
                    <a:pt x="99593" y="180797"/>
                  </a:lnTo>
                  <a:lnTo>
                    <a:pt x="109207" y="163639"/>
                  </a:lnTo>
                  <a:lnTo>
                    <a:pt x="112649" y="138315"/>
                  </a:lnTo>
                  <a:close/>
                  <a:moveTo>
                    <a:pt x="241960" y="2628"/>
                  </a:moveTo>
                  <a:lnTo>
                    <a:pt x="130594" y="2628"/>
                  </a:lnTo>
                  <a:lnTo>
                    <a:pt x="130594" y="21082"/>
                  </a:lnTo>
                  <a:lnTo>
                    <a:pt x="147078" y="21082"/>
                  </a:lnTo>
                  <a:lnTo>
                    <a:pt x="147078" y="146227"/>
                  </a:lnTo>
                  <a:lnTo>
                    <a:pt x="146634" y="161315"/>
                  </a:lnTo>
                  <a:lnTo>
                    <a:pt x="144627" y="170103"/>
                  </a:lnTo>
                  <a:lnTo>
                    <a:pt x="140042" y="174193"/>
                  </a:lnTo>
                  <a:lnTo>
                    <a:pt x="131876" y="175196"/>
                  </a:lnTo>
                  <a:lnTo>
                    <a:pt x="123634" y="175196"/>
                  </a:lnTo>
                  <a:lnTo>
                    <a:pt x="123634" y="193649"/>
                  </a:lnTo>
                  <a:lnTo>
                    <a:pt x="142862" y="193649"/>
                  </a:lnTo>
                  <a:lnTo>
                    <a:pt x="154711" y="190728"/>
                  </a:lnTo>
                  <a:lnTo>
                    <a:pt x="163169" y="182118"/>
                  </a:lnTo>
                  <a:lnTo>
                    <a:pt x="168033" y="168084"/>
                  </a:lnTo>
                  <a:lnTo>
                    <a:pt x="169062" y="148856"/>
                  </a:lnTo>
                  <a:lnTo>
                    <a:pt x="169062" y="21082"/>
                  </a:lnTo>
                  <a:lnTo>
                    <a:pt x="202031" y="21082"/>
                  </a:lnTo>
                  <a:lnTo>
                    <a:pt x="202031" y="175196"/>
                  </a:lnTo>
                  <a:lnTo>
                    <a:pt x="188290" y="175196"/>
                  </a:lnTo>
                  <a:lnTo>
                    <a:pt x="188290" y="193649"/>
                  </a:lnTo>
                  <a:lnTo>
                    <a:pt x="241960" y="193649"/>
                  </a:lnTo>
                  <a:lnTo>
                    <a:pt x="241960" y="175196"/>
                  </a:lnTo>
                  <a:lnTo>
                    <a:pt x="225475" y="175196"/>
                  </a:lnTo>
                  <a:lnTo>
                    <a:pt x="225475" y="21082"/>
                  </a:lnTo>
                  <a:lnTo>
                    <a:pt x="241960" y="21082"/>
                  </a:lnTo>
                  <a:lnTo>
                    <a:pt x="241960" y="2628"/>
                  </a:lnTo>
                  <a:close/>
                  <a:moveTo>
                    <a:pt x="375119" y="175196"/>
                  </a:moveTo>
                  <a:lnTo>
                    <a:pt x="357352" y="175196"/>
                  </a:lnTo>
                  <a:lnTo>
                    <a:pt x="357352" y="169938"/>
                  </a:lnTo>
                  <a:lnTo>
                    <a:pt x="357352" y="92202"/>
                  </a:lnTo>
                  <a:lnTo>
                    <a:pt x="357352" y="46101"/>
                  </a:lnTo>
                  <a:lnTo>
                    <a:pt x="354977" y="27228"/>
                  </a:lnTo>
                  <a:lnTo>
                    <a:pt x="349910" y="17132"/>
                  </a:lnTo>
                  <a:lnTo>
                    <a:pt x="347687" y="12674"/>
                  </a:lnTo>
                  <a:lnTo>
                    <a:pt x="335254" y="3314"/>
                  </a:lnTo>
                  <a:lnTo>
                    <a:pt x="317423" y="0"/>
                  </a:lnTo>
                  <a:lnTo>
                    <a:pt x="307454" y="1028"/>
                  </a:lnTo>
                  <a:lnTo>
                    <a:pt x="298399" y="4279"/>
                  </a:lnTo>
                  <a:lnTo>
                    <a:pt x="290601" y="10007"/>
                  </a:lnTo>
                  <a:lnTo>
                    <a:pt x="284454" y="18440"/>
                  </a:lnTo>
                  <a:lnTo>
                    <a:pt x="283171" y="2628"/>
                  </a:lnTo>
                  <a:lnTo>
                    <a:pt x="267970" y="2628"/>
                  </a:lnTo>
                  <a:lnTo>
                    <a:pt x="267970" y="68491"/>
                  </a:lnTo>
                  <a:lnTo>
                    <a:pt x="287197" y="68491"/>
                  </a:lnTo>
                  <a:lnTo>
                    <a:pt x="287197" y="50050"/>
                  </a:lnTo>
                  <a:lnTo>
                    <a:pt x="288569" y="36576"/>
                  </a:lnTo>
                  <a:lnTo>
                    <a:pt x="292900" y="26174"/>
                  </a:lnTo>
                  <a:lnTo>
                    <a:pt x="300570" y="19494"/>
                  </a:lnTo>
                  <a:lnTo>
                    <a:pt x="305600" y="18440"/>
                  </a:lnTo>
                  <a:lnTo>
                    <a:pt x="311924" y="17132"/>
                  </a:lnTo>
                  <a:lnTo>
                    <a:pt x="322199" y="18732"/>
                  </a:lnTo>
                  <a:lnTo>
                    <a:pt x="329996" y="24041"/>
                  </a:lnTo>
                  <a:lnTo>
                    <a:pt x="334924" y="33794"/>
                  </a:lnTo>
                  <a:lnTo>
                    <a:pt x="336651" y="48729"/>
                  </a:lnTo>
                  <a:lnTo>
                    <a:pt x="336651" y="75082"/>
                  </a:lnTo>
                  <a:lnTo>
                    <a:pt x="336651" y="92202"/>
                  </a:lnTo>
                  <a:lnTo>
                    <a:pt x="336651" y="133045"/>
                  </a:lnTo>
                  <a:lnTo>
                    <a:pt x="334619" y="152628"/>
                  </a:lnTo>
                  <a:lnTo>
                    <a:pt x="328599" y="166141"/>
                  </a:lnTo>
                  <a:lnTo>
                    <a:pt x="318731" y="173990"/>
                  </a:lnTo>
                  <a:lnTo>
                    <a:pt x="305142" y="176517"/>
                  </a:lnTo>
                  <a:lnTo>
                    <a:pt x="292747" y="174015"/>
                  </a:lnTo>
                  <a:lnTo>
                    <a:pt x="284200" y="167297"/>
                  </a:lnTo>
                  <a:lnTo>
                    <a:pt x="279260" y="157632"/>
                  </a:lnTo>
                  <a:lnTo>
                    <a:pt x="277672" y="146227"/>
                  </a:lnTo>
                  <a:lnTo>
                    <a:pt x="279781" y="130479"/>
                  </a:lnTo>
                  <a:lnTo>
                    <a:pt x="286258" y="117081"/>
                  </a:lnTo>
                  <a:lnTo>
                    <a:pt x="297383" y="106387"/>
                  </a:lnTo>
                  <a:lnTo>
                    <a:pt x="313397" y="98793"/>
                  </a:lnTo>
                  <a:lnTo>
                    <a:pt x="336651" y="92202"/>
                  </a:lnTo>
                  <a:lnTo>
                    <a:pt x="336651" y="75082"/>
                  </a:lnTo>
                  <a:lnTo>
                    <a:pt x="286918" y="93078"/>
                  </a:lnTo>
                  <a:lnTo>
                    <a:pt x="259067" y="125755"/>
                  </a:lnTo>
                  <a:lnTo>
                    <a:pt x="255689" y="147548"/>
                  </a:lnTo>
                  <a:lnTo>
                    <a:pt x="258508" y="166065"/>
                  </a:lnTo>
                  <a:lnTo>
                    <a:pt x="266979" y="181127"/>
                  </a:lnTo>
                  <a:lnTo>
                    <a:pt x="281114" y="191262"/>
                  </a:lnTo>
                  <a:lnTo>
                    <a:pt x="300939" y="194970"/>
                  </a:lnTo>
                  <a:lnTo>
                    <a:pt x="313982" y="193649"/>
                  </a:lnTo>
                  <a:lnTo>
                    <a:pt x="325577" y="189369"/>
                  </a:lnTo>
                  <a:lnTo>
                    <a:pt x="334835" y="181622"/>
                  </a:lnTo>
                  <a:lnTo>
                    <a:pt x="337464" y="176517"/>
                  </a:lnTo>
                  <a:lnTo>
                    <a:pt x="340868" y="169938"/>
                  </a:lnTo>
                  <a:lnTo>
                    <a:pt x="340868" y="193649"/>
                  </a:lnTo>
                  <a:lnTo>
                    <a:pt x="375119" y="193649"/>
                  </a:lnTo>
                  <a:lnTo>
                    <a:pt x="375119" y="175196"/>
                  </a:lnTo>
                  <a:close/>
                  <a:moveTo>
                    <a:pt x="479526" y="129095"/>
                  </a:moveTo>
                  <a:lnTo>
                    <a:pt x="457542" y="129095"/>
                  </a:lnTo>
                  <a:lnTo>
                    <a:pt x="457542" y="148856"/>
                  </a:lnTo>
                  <a:lnTo>
                    <a:pt x="456222" y="160616"/>
                  </a:lnTo>
                  <a:lnTo>
                    <a:pt x="452094" y="169773"/>
                  </a:lnTo>
                  <a:lnTo>
                    <a:pt x="444868" y="175717"/>
                  </a:lnTo>
                  <a:lnTo>
                    <a:pt x="434276" y="177838"/>
                  </a:lnTo>
                  <a:lnTo>
                    <a:pt x="424815" y="176276"/>
                  </a:lnTo>
                  <a:lnTo>
                    <a:pt x="417410" y="171246"/>
                  </a:lnTo>
                  <a:lnTo>
                    <a:pt x="412572" y="162280"/>
                  </a:lnTo>
                  <a:lnTo>
                    <a:pt x="410832" y="148856"/>
                  </a:lnTo>
                  <a:lnTo>
                    <a:pt x="410832" y="52679"/>
                  </a:lnTo>
                  <a:lnTo>
                    <a:pt x="412178" y="38239"/>
                  </a:lnTo>
                  <a:lnTo>
                    <a:pt x="416369" y="27000"/>
                  </a:lnTo>
                  <a:lnTo>
                    <a:pt x="423659" y="19723"/>
                  </a:lnTo>
                  <a:lnTo>
                    <a:pt x="434276" y="17132"/>
                  </a:lnTo>
                  <a:lnTo>
                    <a:pt x="443509" y="19164"/>
                  </a:lnTo>
                  <a:lnTo>
                    <a:pt x="450418" y="25527"/>
                  </a:lnTo>
                  <a:lnTo>
                    <a:pt x="454761" y="36576"/>
                  </a:lnTo>
                  <a:lnTo>
                    <a:pt x="456260" y="52679"/>
                  </a:lnTo>
                  <a:lnTo>
                    <a:pt x="456260" y="71132"/>
                  </a:lnTo>
                  <a:lnTo>
                    <a:pt x="478243" y="71132"/>
                  </a:lnTo>
                  <a:lnTo>
                    <a:pt x="478243" y="2628"/>
                  </a:lnTo>
                  <a:lnTo>
                    <a:pt x="460286" y="2628"/>
                  </a:lnTo>
                  <a:lnTo>
                    <a:pt x="459003" y="17132"/>
                  </a:lnTo>
                  <a:lnTo>
                    <a:pt x="457542" y="17132"/>
                  </a:lnTo>
                  <a:lnTo>
                    <a:pt x="453669" y="10007"/>
                  </a:lnTo>
                  <a:lnTo>
                    <a:pt x="447827" y="4610"/>
                  </a:lnTo>
                  <a:lnTo>
                    <a:pt x="439661" y="1193"/>
                  </a:lnTo>
                  <a:lnTo>
                    <a:pt x="428790" y="0"/>
                  </a:lnTo>
                  <a:lnTo>
                    <a:pt x="412648" y="2590"/>
                  </a:lnTo>
                  <a:lnTo>
                    <a:pt x="400024" y="10858"/>
                  </a:lnTo>
                  <a:lnTo>
                    <a:pt x="391795" y="25552"/>
                  </a:lnTo>
                  <a:lnTo>
                    <a:pt x="388848" y="47421"/>
                  </a:lnTo>
                  <a:lnTo>
                    <a:pt x="388848" y="147548"/>
                  </a:lnTo>
                  <a:lnTo>
                    <a:pt x="391312" y="166624"/>
                  </a:lnTo>
                  <a:lnTo>
                    <a:pt x="399199" y="181622"/>
                  </a:lnTo>
                  <a:lnTo>
                    <a:pt x="413270" y="191439"/>
                  </a:lnTo>
                  <a:lnTo>
                    <a:pt x="434276" y="194970"/>
                  </a:lnTo>
                  <a:lnTo>
                    <a:pt x="452323" y="192392"/>
                  </a:lnTo>
                  <a:lnTo>
                    <a:pt x="466648" y="184264"/>
                  </a:lnTo>
                  <a:lnTo>
                    <a:pt x="476110" y="169951"/>
                  </a:lnTo>
                  <a:lnTo>
                    <a:pt x="479526" y="148856"/>
                  </a:lnTo>
                  <a:lnTo>
                    <a:pt x="479526" y="129095"/>
                  </a:lnTo>
                  <a:close/>
                  <a:moveTo>
                    <a:pt x="622388" y="2628"/>
                  </a:moveTo>
                  <a:lnTo>
                    <a:pt x="496011" y="2628"/>
                  </a:lnTo>
                  <a:lnTo>
                    <a:pt x="496011" y="56629"/>
                  </a:lnTo>
                  <a:lnTo>
                    <a:pt x="516699" y="56629"/>
                  </a:lnTo>
                  <a:lnTo>
                    <a:pt x="516699" y="21082"/>
                  </a:lnTo>
                  <a:lnTo>
                    <a:pt x="548208" y="21082"/>
                  </a:lnTo>
                  <a:lnTo>
                    <a:pt x="548208" y="175196"/>
                  </a:lnTo>
                  <a:lnTo>
                    <a:pt x="524941" y="175196"/>
                  </a:lnTo>
                  <a:lnTo>
                    <a:pt x="524941" y="193649"/>
                  </a:lnTo>
                  <a:lnTo>
                    <a:pt x="593636" y="193649"/>
                  </a:lnTo>
                  <a:lnTo>
                    <a:pt x="593636" y="175196"/>
                  </a:lnTo>
                  <a:lnTo>
                    <a:pt x="570191" y="175196"/>
                  </a:lnTo>
                  <a:lnTo>
                    <a:pt x="570191" y="21082"/>
                  </a:lnTo>
                  <a:lnTo>
                    <a:pt x="601878" y="21082"/>
                  </a:lnTo>
                  <a:lnTo>
                    <a:pt x="601878" y="56629"/>
                  </a:lnTo>
                  <a:lnTo>
                    <a:pt x="622388" y="56629"/>
                  </a:lnTo>
                  <a:lnTo>
                    <a:pt x="622388" y="2628"/>
                  </a:lnTo>
                  <a:close/>
                  <a:moveTo>
                    <a:pt x="760857" y="2628"/>
                  </a:moveTo>
                  <a:lnTo>
                    <a:pt x="726795" y="2628"/>
                  </a:lnTo>
                  <a:lnTo>
                    <a:pt x="671842" y="154127"/>
                  </a:lnTo>
                  <a:lnTo>
                    <a:pt x="674585" y="96151"/>
                  </a:lnTo>
                  <a:lnTo>
                    <a:pt x="674585" y="21082"/>
                  </a:lnTo>
                  <a:lnTo>
                    <a:pt x="691070" y="21082"/>
                  </a:lnTo>
                  <a:lnTo>
                    <a:pt x="691070" y="2628"/>
                  </a:lnTo>
                  <a:lnTo>
                    <a:pt x="636130" y="2628"/>
                  </a:lnTo>
                  <a:lnTo>
                    <a:pt x="636130" y="21082"/>
                  </a:lnTo>
                  <a:lnTo>
                    <a:pt x="654075" y="21082"/>
                  </a:lnTo>
                  <a:lnTo>
                    <a:pt x="654075" y="175196"/>
                  </a:lnTo>
                  <a:lnTo>
                    <a:pt x="640334" y="175196"/>
                  </a:lnTo>
                  <a:lnTo>
                    <a:pt x="640334" y="193649"/>
                  </a:lnTo>
                  <a:lnTo>
                    <a:pt x="674585" y="193649"/>
                  </a:lnTo>
                  <a:lnTo>
                    <a:pt x="689444" y="154127"/>
                  </a:lnTo>
                  <a:lnTo>
                    <a:pt x="729538" y="47421"/>
                  </a:lnTo>
                  <a:lnTo>
                    <a:pt x="726795" y="104076"/>
                  </a:lnTo>
                  <a:lnTo>
                    <a:pt x="726795" y="175196"/>
                  </a:lnTo>
                  <a:lnTo>
                    <a:pt x="709028" y="175196"/>
                  </a:lnTo>
                  <a:lnTo>
                    <a:pt x="709028" y="193649"/>
                  </a:lnTo>
                  <a:lnTo>
                    <a:pt x="760857" y="193649"/>
                  </a:lnTo>
                  <a:lnTo>
                    <a:pt x="760857" y="175196"/>
                  </a:lnTo>
                  <a:lnTo>
                    <a:pt x="748766" y="175196"/>
                  </a:lnTo>
                  <a:lnTo>
                    <a:pt x="748766" y="47421"/>
                  </a:lnTo>
                  <a:lnTo>
                    <a:pt x="748766" y="21082"/>
                  </a:lnTo>
                  <a:lnTo>
                    <a:pt x="760857" y="21082"/>
                  </a:lnTo>
                  <a:lnTo>
                    <a:pt x="760857" y="2628"/>
                  </a:lnTo>
                  <a:close/>
                </a:path>
              </a:pathLst>
            </a:custGeom>
            <a:solidFill>
              <a:srgbClr val="1A1A1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5" name="CustomShape 18"/>
          <p:cNvSpPr/>
          <p:nvPr/>
        </p:nvSpPr>
        <p:spPr>
          <a:xfrm>
            <a:off x="716400" y="650880"/>
            <a:ext cx="748440" cy="958680"/>
          </a:xfrm>
          <a:prstGeom prst="rect">
            <a:avLst/>
          </a:prstGeom>
          <a:blipFill rotWithShape="0"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8373</TotalTime>
  <Words>163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Blueberrylabs</dc:creator>
  <cp:lastModifiedBy>Малышева </cp:lastModifiedBy>
  <cp:revision>172</cp:revision>
  <cp:lastPrinted>2020-11-26T14:20:38Z</cp:lastPrinted>
  <dcterms:created xsi:type="dcterms:W3CDTF">2020-09-10T17:22:06Z</dcterms:created>
  <dcterms:modified xsi:type="dcterms:W3CDTF">2020-12-02T09:06:11Z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2020-08-30T00:00:00Z</vt:filetime>
  </property>
  <property fmtid="{D5CDD505-2E9C-101B-9397-08002B2CF9AE}" pid="4" name="Creator">
    <vt:lpwstr>Microsoft® PowerPoint® 2016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2020-09-10T00:00:00Z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Произвольный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15</vt:i4>
  </property>
</Properties>
</file>